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F632-2309-47E7-80D8-7E757E1D3839}" type="datetimeFigureOut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2243-28E4-40EA-A876-97B285F4D57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TABLEtrends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034" y="533401"/>
            <a:ext cx="8692565" cy="58905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80999"/>
          <a:ext cx="8305800" cy="609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25438">
                <a:tc>
                  <a:txBody>
                    <a:bodyPr/>
                    <a:lstStyle/>
                    <a:p>
                      <a:r>
                        <a:rPr lang="en-US" dirty="0" smtClean="0"/>
                        <a:t>METALS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METALS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METALLOIDS</a:t>
                      </a:r>
                      <a:endParaRPr lang="en-US" dirty="0"/>
                    </a:p>
                  </a:txBody>
                  <a:tcPr/>
                </a:tc>
              </a:tr>
              <a:tr h="1363732">
                <a:tc>
                  <a:txBody>
                    <a:bodyPr/>
                    <a:lstStyle/>
                    <a:p>
                      <a:r>
                        <a:rPr lang="en-US" dirty="0" smtClean="0"/>
                        <a:t>LOW IONIZATION ENERGY…FORM + IONS,…LOSE ELECTRONS.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IONIZATION ENERGY…DO NOT EASILY LOSE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IONIZATION ENERGY</a:t>
                      </a:r>
                      <a:endParaRPr lang="en-US" dirty="0"/>
                    </a:p>
                  </a:txBody>
                  <a:tcPr/>
                </a:tc>
              </a:tr>
              <a:tr h="1049025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CONDUCTIVE “SEA OF ELECTRONS” SOLID</a:t>
                      </a:r>
                      <a:r>
                        <a:rPr lang="en-US" baseline="0" dirty="0" smtClean="0"/>
                        <a:t> STATE.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CONDUCTORS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SEMICONDUCTORS.</a:t>
                      </a:r>
                      <a:endParaRPr lang="en-US" dirty="0"/>
                    </a:p>
                  </a:txBody>
                  <a:tcPr/>
                </a:tc>
              </a:tr>
              <a:tr h="734318">
                <a:tc>
                  <a:txBody>
                    <a:bodyPr/>
                    <a:lstStyle/>
                    <a:p>
                      <a:r>
                        <a:rPr lang="en-US" dirty="0" smtClean="0"/>
                        <a:t>MALLIABLE, DUCTABLE, 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BRITTLE, CRUSTY, UGLY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/>
                </a:tc>
              </a:tr>
              <a:tr h="1049025">
                <a:tc>
                  <a:txBody>
                    <a:bodyPr/>
                    <a:lstStyle/>
                    <a:p>
                      <a:r>
                        <a:rPr lang="en-US" dirty="0" smtClean="0"/>
                        <a:t>LOW ELECTRO-NEGATIVITY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r>
                        <a:rPr lang="en-US" smtClean="0"/>
                        <a:t>ELECTRO-NEGATIVITY-GAIN ELECTRONS…FORM - 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/>
                </a:tc>
              </a:tr>
              <a:tr h="425438">
                <a:tc>
                  <a:txBody>
                    <a:bodyPr/>
                    <a:lstStyle/>
                    <a:p>
                      <a:r>
                        <a:rPr lang="en-US" dirty="0" smtClean="0"/>
                        <a:t>OXIDIZE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1049025">
                <a:tc>
                  <a:txBody>
                    <a:bodyPr/>
                    <a:lstStyle/>
                    <a:p>
                      <a:r>
                        <a:rPr lang="en-US" dirty="0" smtClean="0"/>
                        <a:t>FROM THE LEFT TO THE METALLOID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THE RIGHT OF THE METALLOID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B,Si,Ge,As,Te,Po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talloid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8815570" cy="6077532"/>
          </a:xfrm>
        </p:spPr>
      </p:pic>
      <p:sp>
        <p:nvSpPr>
          <p:cNvPr id="5" name="Rectangle 4"/>
          <p:cNvSpPr/>
          <p:nvPr/>
        </p:nvSpPr>
        <p:spPr>
          <a:xfrm>
            <a:off x="4038600" y="3048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METALLOID LINE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096000" y="762000"/>
            <a:ext cx="3810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3352800"/>
            <a:ext cx="525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METALS (GREY)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00600" y="3505200"/>
            <a:ext cx="1371600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143000" y="3505200"/>
            <a:ext cx="1295400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010400" y="990600"/>
            <a:ext cx="144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NON METALS (YELLOW)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534400" cy="571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IONIZATION ENERGY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MINIMUM ENERGY REQUIRED TO REMOVE THE MOST LOSELY HELD (OUTERMOST) VALENCE ELECTRON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DECREASES DOWN ANY GROUP.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 FOR METALS, HIGH FOR NONMETALS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IONIZATION ENERGY IS GIVEN ON TABLE “S”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TABLE BELOW SHOWS THE TRENDS ACROSS A PERIOD.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BECAUSE OF LOW IONIZATION ENERGY THE METALS FURTHER DOWN A GROUP EASILY LOSE ELECTRONS AND ARE MORE REACTIVE.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IONIZATION TRE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924800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534400" cy="571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ELECTRONEGATIVITY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THE TENDANCY OF AN ATOM TO ATTRACT AND GAIN ELECTRONS.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DECREASES DOWN ANY GROUP.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 FOR METALS, HIGH FOR NONMETALS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ELECTRONEGATIVITY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GIVEN ON TABLE “S”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TABLE BELOW SHOWS THE TRENDS ACROSS A PERIOD.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BECAUSE OF HIGH IONIZATION ENERGY THE  NON METALS  AT THE TOP OF GROUP ARE MOST LIKELY TO GAIN ELECTRONS AND ARE MORE REACTIVE TWARD THE TOP.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ELECTRONAGATIVITY TRE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654628"/>
            <a:ext cx="6172200" cy="29173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225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MCaiafa</dc:creator>
  <cp:lastModifiedBy>MCaiafa</cp:lastModifiedBy>
  <cp:revision>10</cp:revision>
  <dcterms:created xsi:type="dcterms:W3CDTF">2016-01-27T12:15:37Z</dcterms:created>
  <dcterms:modified xsi:type="dcterms:W3CDTF">2016-01-27T12:55:09Z</dcterms:modified>
</cp:coreProperties>
</file>