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B263-2514-4D15-A275-EBDDCC90BC18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3685-7177-4EE4-A1E1-F95505008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B263-2514-4D15-A275-EBDDCC90BC18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3685-7177-4EE4-A1E1-F95505008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B263-2514-4D15-A275-EBDDCC90BC18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3685-7177-4EE4-A1E1-F95505008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B263-2514-4D15-A275-EBDDCC90BC18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3685-7177-4EE4-A1E1-F95505008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B263-2514-4D15-A275-EBDDCC90BC18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3685-7177-4EE4-A1E1-F95505008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B263-2514-4D15-A275-EBDDCC90BC18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3685-7177-4EE4-A1E1-F95505008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B263-2514-4D15-A275-EBDDCC90BC18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3685-7177-4EE4-A1E1-F95505008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B263-2514-4D15-A275-EBDDCC90BC18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3685-7177-4EE4-A1E1-F95505008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B263-2514-4D15-A275-EBDDCC90BC18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3685-7177-4EE4-A1E1-F95505008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B263-2514-4D15-A275-EBDDCC90BC18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3685-7177-4EE4-A1E1-F95505008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B263-2514-4D15-A275-EBDDCC90BC18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63685-7177-4EE4-A1E1-F95505008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4B263-2514-4D15-A275-EBDDCC90BC18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63685-7177-4EE4-A1E1-F955050083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solar system is the gravitationally bound system comprising the sun and the objects that orbit it.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solar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outer planets or giant planets</a:t>
            </a:r>
          </a:p>
          <a:p>
            <a:r>
              <a:rPr lang="en-US" dirty="0" smtClean="0"/>
              <a:t>All four giant planets have rings</a:t>
            </a:r>
          </a:p>
          <a:p>
            <a:r>
              <a:rPr lang="en-US" dirty="0" smtClean="0"/>
              <a:t>Jupiter and Saturn are hydrogen and helium gaseous</a:t>
            </a:r>
          </a:p>
          <a:p>
            <a:r>
              <a:rPr lang="en-US" dirty="0" smtClean="0"/>
              <a:t>Uranus and Neptune are ices of water, ammonia and methane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Kuiper</a:t>
            </a:r>
            <a:r>
              <a:rPr lang="en-US" dirty="0" smtClean="0"/>
              <a:t> belt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ice</a:t>
            </a:r>
          </a:p>
          <a:p>
            <a:r>
              <a:rPr lang="en-US" dirty="0" smtClean="0"/>
              <a:t>Dwarf planets</a:t>
            </a:r>
          </a:p>
          <a:p>
            <a:r>
              <a:rPr lang="en-US" dirty="0" smtClean="0"/>
              <a:t>100,000 objects with diameter greater than 50 kilometer</a:t>
            </a:r>
          </a:p>
          <a:p>
            <a:r>
              <a:rPr lang="en-US" dirty="0" smtClean="0"/>
              <a:t>Pluto, Chiron (moon of Pluto)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Oort</a:t>
            </a:r>
            <a:r>
              <a:rPr lang="en-US" dirty="0" smtClean="0"/>
              <a:t>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Trillion icy objects</a:t>
            </a:r>
          </a:p>
          <a:p>
            <a:r>
              <a:rPr lang="en-US" dirty="0" smtClean="0"/>
              <a:t>Source for comets</a:t>
            </a:r>
          </a:p>
          <a:p>
            <a:r>
              <a:rPr lang="en-US" dirty="0" smtClean="0"/>
              <a:t>Move very slowly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System in Milky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Milky Way is a spiral galaxy with a diameter of 100,000 light years containing about 100 billion stars (10^(11))</a:t>
            </a:r>
          </a:p>
          <a:p>
            <a:r>
              <a:rPr lang="en-US" dirty="0" smtClean="0"/>
              <a:t>The sun is on one of the outer spiral arms between 25,000 and 28,000 light years from the center of the Milky Way.</a:t>
            </a:r>
          </a:p>
          <a:p>
            <a:r>
              <a:rPr lang="en-US" dirty="0" smtClean="0"/>
              <a:t>Speed is 220 km/s, so it completes one revolution every 225-250 </a:t>
            </a:r>
            <a:r>
              <a:rPr lang="en-US" smtClean="0"/>
              <a:t>million years.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the Solar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solar system formed 4.6 billion years ago</a:t>
            </a:r>
          </a:p>
          <a:p>
            <a:r>
              <a:rPr lang="en-US" dirty="0" smtClean="0"/>
              <a:t>Gravitational collapse of a giant interstellar molecular cloud.</a:t>
            </a:r>
          </a:p>
          <a:p>
            <a:r>
              <a:rPr lang="en-US" dirty="0" smtClean="0"/>
              <a:t>Vast majority of the system’s mass (99.86%) is in the sun, with most of the remaining mass contained in Jupiter.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inner planets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“terrestrial” planets</a:t>
            </a:r>
          </a:p>
          <a:p>
            <a:r>
              <a:rPr lang="en-US" dirty="0" smtClean="0"/>
              <a:t>Mercury, Venus, Earth and Mars</a:t>
            </a:r>
          </a:p>
          <a:p>
            <a:r>
              <a:rPr lang="en-US" dirty="0" smtClean="0"/>
              <a:t>Composed of rock and metal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outer planets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Giant planets</a:t>
            </a:r>
          </a:p>
          <a:p>
            <a:r>
              <a:rPr lang="en-US" dirty="0" smtClean="0"/>
              <a:t>Much more massive than the terrestrial</a:t>
            </a:r>
          </a:p>
          <a:p>
            <a:r>
              <a:rPr lang="en-US" dirty="0" smtClean="0"/>
              <a:t>Jupiter and Saturn are gas giants, mostly hydrogen and helium</a:t>
            </a:r>
          </a:p>
          <a:p>
            <a:r>
              <a:rPr lang="en-US" dirty="0" smtClean="0"/>
              <a:t>Uranus and Neptune are ice giants, mostly water, ammonia and methane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Elliptical, but nearly circular</a:t>
            </a:r>
          </a:p>
          <a:p>
            <a:r>
              <a:rPr lang="en-US" dirty="0" smtClean="0"/>
              <a:t>Flat</a:t>
            </a:r>
          </a:p>
          <a:p>
            <a:r>
              <a:rPr lang="en-US" dirty="0" smtClean="0"/>
              <a:t>Within a flat disc called “ecliptic”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Smaller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Asteroid belt between Mars and Jupiter</a:t>
            </a:r>
          </a:p>
          <a:p>
            <a:r>
              <a:rPr lang="en-US" dirty="0" err="1" smtClean="0"/>
              <a:t>Kuiper</a:t>
            </a:r>
            <a:r>
              <a:rPr lang="en-US" dirty="0" smtClean="0"/>
              <a:t> belt beyond Neptune (ices)</a:t>
            </a:r>
          </a:p>
          <a:p>
            <a:r>
              <a:rPr lang="en-US" dirty="0" err="1" smtClean="0"/>
              <a:t>Dwart</a:t>
            </a:r>
            <a:r>
              <a:rPr lang="en-US" dirty="0" smtClean="0"/>
              <a:t> planets (Pluto, Chiron, Ceres, Eris)</a:t>
            </a:r>
          </a:p>
          <a:p>
            <a:r>
              <a:rPr lang="en-US" dirty="0" smtClean="0"/>
              <a:t>Solar wind.  A stream of charged particles flowing outward from the sun.  </a:t>
            </a:r>
          </a:p>
          <a:p>
            <a:r>
              <a:rPr lang="en-US" dirty="0" err="1" smtClean="0"/>
              <a:t>Oort</a:t>
            </a:r>
            <a:r>
              <a:rPr lang="en-US" dirty="0" smtClean="0"/>
              <a:t> cloud.  Source for comets.  Reservoir of ices.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99.86% of mass of solar system (332,900 times the mass of the earth)</a:t>
            </a:r>
          </a:p>
          <a:p>
            <a:r>
              <a:rPr lang="en-US" dirty="0" smtClean="0"/>
              <a:t>Mostly hydrogen and helium</a:t>
            </a:r>
          </a:p>
          <a:p>
            <a:r>
              <a:rPr lang="en-US" dirty="0" smtClean="0"/>
              <a:t>Fusion of hydrogen into helium.</a:t>
            </a:r>
          </a:p>
          <a:p>
            <a:r>
              <a:rPr lang="en-US" dirty="0" smtClean="0"/>
              <a:t>Main sequence star on Russell </a:t>
            </a:r>
            <a:r>
              <a:rPr lang="en-US" dirty="0" err="1" smtClean="0"/>
              <a:t>Hertzsprung</a:t>
            </a:r>
            <a:endParaRPr lang="en-US" dirty="0" smtClean="0"/>
          </a:p>
          <a:p>
            <a:r>
              <a:rPr lang="en-US" dirty="0" smtClean="0"/>
              <a:t>Surface temperature 5500 – 5700 K</a:t>
            </a:r>
          </a:p>
          <a:p>
            <a:r>
              <a:rPr lang="en-US" dirty="0" smtClean="0"/>
              <a:t>Radiates yellow and yellow-green light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Solar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terrestrial or inner planets have dense, rocky compositions, few or no moons and no ring systems.  </a:t>
            </a:r>
          </a:p>
          <a:p>
            <a:r>
              <a:rPr lang="en-US" dirty="0" smtClean="0"/>
              <a:t>Venus, earth and Mars have atmospheres that generate weather</a:t>
            </a:r>
          </a:p>
          <a:p>
            <a:r>
              <a:rPr lang="en-US" dirty="0" smtClean="0"/>
              <a:t>Impact craters, mountains, valleys and volcanoes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Asteroid belt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Mars and Jupiter</a:t>
            </a:r>
          </a:p>
          <a:p>
            <a:r>
              <a:rPr lang="en-US" dirty="0" smtClean="0"/>
              <a:t>Rock and metallic minerals with some ice</a:t>
            </a:r>
          </a:p>
          <a:p>
            <a:r>
              <a:rPr lang="en-US" dirty="0" smtClean="0"/>
              <a:t>Remnants from solar system formation that failed to coalesce because of the gravity of Jupiter</a:t>
            </a:r>
          </a:p>
          <a:p>
            <a:r>
              <a:rPr lang="en-US" dirty="0" smtClean="0"/>
              <a:t>Tens of thousands, perhaps millions, of objects over one kilometer in diameter.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448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Solar System</vt:lpstr>
      <vt:lpstr>Formation of the Solar System</vt:lpstr>
      <vt:lpstr>Four inner planets</vt:lpstr>
      <vt:lpstr>Four outer planets</vt:lpstr>
      <vt:lpstr>Orbits</vt:lpstr>
      <vt:lpstr>Smaller Objects</vt:lpstr>
      <vt:lpstr>Sun</vt:lpstr>
      <vt:lpstr>Inner Solar System</vt:lpstr>
      <vt:lpstr>Asteroid belt</vt:lpstr>
      <vt:lpstr>Outer solar system</vt:lpstr>
      <vt:lpstr>Kuiper belt</vt:lpstr>
      <vt:lpstr>Oort Cloud</vt:lpstr>
      <vt:lpstr>Solar System in Milky 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System</dc:title>
  <dc:creator>Gregory Marchildon</dc:creator>
  <cp:lastModifiedBy>Gregory Marchildon</cp:lastModifiedBy>
  <cp:revision>3</cp:revision>
  <dcterms:created xsi:type="dcterms:W3CDTF">2017-03-19T19:54:39Z</dcterms:created>
  <dcterms:modified xsi:type="dcterms:W3CDTF">2017-03-19T20:21:03Z</dcterms:modified>
</cp:coreProperties>
</file>