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62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6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8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48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85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6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6562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73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84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32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79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02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61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1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24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99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67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89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5052-3A12-1048-9A29-1EF5950D0E44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3CF2AE-C98D-FA45-B0A7-EC7B65AC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2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8" y="176463"/>
            <a:ext cx="10744646" cy="47805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Hoy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___________ el _____ de __________ 2016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rgbClr val="00B0F0"/>
                </a:solidFill>
              </a:rPr>
              <a:t>HAGAN AHORA: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Go around the room asking and answering </a:t>
            </a:r>
            <a:r>
              <a:rPr lang="es-ES_tradnl" dirty="0" smtClean="0">
                <a:solidFill>
                  <a:srgbClr val="FF0000"/>
                </a:solidFill>
              </a:rPr>
              <a:t>Cuando es tu cumpleaños? </a:t>
            </a:r>
            <a:r>
              <a:rPr lang="es-ES_tradnl" dirty="0" smtClean="0">
                <a:solidFill>
                  <a:schemeClr val="tx1"/>
                </a:solidFill>
              </a:rPr>
              <a:t/>
            </a:r>
            <a:br>
              <a:rPr lang="es-ES_tradnl" dirty="0" smtClean="0">
                <a:solidFill>
                  <a:schemeClr val="tx1"/>
                </a:solidFill>
              </a:rPr>
            </a:br>
            <a:r>
              <a:rPr lang="es-ES_tradnl" dirty="0" smtClean="0">
                <a:solidFill>
                  <a:schemeClr val="tx1"/>
                </a:solidFill>
              </a:rPr>
              <a:t>Line up </a:t>
            </a:r>
            <a:r>
              <a:rPr lang="es-ES_tradnl" dirty="0" err="1" smtClean="0">
                <a:solidFill>
                  <a:schemeClr val="tx1"/>
                </a:solidFill>
              </a:rPr>
              <a:t>from</a:t>
            </a:r>
            <a:r>
              <a:rPr lang="es-ES_tradnl" dirty="0" smtClean="0">
                <a:solidFill>
                  <a:schemeClr val="tx1"/>
                </a:solidFill>
              </a:rPr>
              <a:t> enero to diciembre </a:t>
            </a:r>
            <a:r>
              <a:rPr lang="es-ES_tradnl" dirty="0" err="1" smtClean="0">
                <a:solidFill>
                  <a:schemeClr val="tx1"/>
                </a:solidFill>
              </a:rPr>
              <a:t>by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birthday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  <a:br>
              <a:rPr lang="es-ES_tradnl" dirty="0" smtClean="0">
                <a:solidFill>
                  <a:schemeClr val="tx1"/>
                </a:solidFill>
              </a:rPr>
            </a:br>
            <a:r>
              <a:rPr lang="es-ES_tradnl" dirty="0">
                <a:solidFill>
                  <a:schemeClr val="tx1"/>
                </a:solidFill>
              </a:rPr>
              <a:t/>
            </a:r>
            <a:br>
              <a:rPr lang="es-ES_tradnl" dirty="0">
                <a:solidFill>
                  <a:schemeClr val="tx1"/>
                </a:solidFill>
              </a:rPr>
            </a:b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96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13" y="636589"/>
            <a:ext cx="8596668" cy="56519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8400" b="1" dirty="0" smtClean="0">
                <a:solidFill>
                  <a:srgbClr val="00B0F0"/>
                </a:solidFill>
              </a:rPr>
              <a:t>A. </a:t>
            </a:r>
            <a:r>
              <a:rPr lang="es-ES" sz="8400" b="1" dirty="0" err="1" smtClean="0">
                <a:solidFill>
                  <a:srgbClr val="00B0F0"/>
                </a:solidFill>
              </a:rPr>
              <a:t>Write</a:t>
            </a:r>
            <a:r>
              <a:rPr lang="es-ES" sz="8400" b="1" dirty="0" smtClean="0">
                <a:solidFill>
                  <a:srgbClr val="00B0F0"/>
                </a:solidFill>
              </a:rPr>
              <a:t> </a:t>
            </a:r>
            <a:r>
              <a:rPr lang="es-ES" sz="8400" b="1" dirty="0" err="1" smtClean="0">
                <a:solidFill>
                  <a:srgbClr val="00B0F0"/>
                </a:solidFill>
              </a:rPr>
              <a:t>the</a:t>
            </a:r>
            <a:r>
              <a:rPr lang="es-ES" sz="8400" b="1" dirty="0" smtClean="0">
                <a:solidFill>
                  <a:srgbClr val="00B0F0"/>
                </a:solidFill>
              </a:rPr>
              <a:t> </a:t>
            </a:r>
            <a:r>
              <a:rPr lang="es-ES" sz="8400" b="1" dirty="0" err="1" smtClean="0">
                <a:solidFill>
                  <a:srgbClr val="00B0F0"/>
                </a:solidFill>
              </a:rPr>
              <a:t>month</a:t>
            </a:r>
            <a:r>
              <a:rPr lang="es-ES" sz="8400" b="1" dirty="0" smtClean="0">
                <a:solidFill>
                  <a:srgbClr val="00B0F0"/>
                </a:solidFill>
              </a:rPr>
              <a:t> </a:t>
            </a:r>
            <a:r>
              <a:rPr lang="es-ES" sz="8400" b="1" dirty="0" err="1" smtClean="0">
                <a:solidFill>
                  <a:srgbClr val="00B0F0"/>
                </a:solidFill>
              </a:rPr>
              <a:t>that</a:t>
            </a:r>
            <a:r>
              <a:rPr lang="es-ES" sz="8400" b="1" dirty="0" smtClean="0">
                <a:solidFill>
                  <a:srgbClr val="00B0F0"/>
                </a:solidFill>
              </a:rPr>
              <a:t> comes </a:t>
            </a:r>
            <a:r>
              <a:rPr lang="es-ES" sz="8400" b="1" dirty="0" err="1" smtClean="0">
                <a:solidFill>
                  <a:srgbClr val="00B0F0"/>
                </a:solidFill>
              </a:rPr>
              <a:t>next</a:t>
            </a:r>
            <a:r>
              <a:rPr lang="es-ES" sz="8400" b="1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s-ES" sz="8400" dirty="0" smtClean="0"/>
          </a:p>
          <a:p>
            <a:pPr marL="0" indent="0">
              <a:buNone/>
            </a:pPr>
            <a:r>
              <a:rPr lang="es-ES" sz="8400" dirty="0" smtClean="0"/>
              <a:t>1. enero, febrero, _____________</a:t>
            </a:r>
          </a:p>
          <a:p>
            <a:pPr marL="0" indent="0">
              <a:buNone/>
            </a:pPr>
            <a:r>
              <a:rPr lang="es-ES" sz="8400" dirty="0" smtClean="0"/>
              <a:t/>
            </a:r>
            <a:br>
              <a:rPr lang="es-ES" sz="8400" dirty="0" smtClean="0"/>
            </a:br>
            <a:r>
              <a:rPr lang="es-ES" sz="8400" dirty="0" smtClean="0"/>
              <a:t>2. marzo, abril, ______________</a:t>
            </a:r>
          </a:p>
          <a:p>
            <a:pPr marL="0" indent="0">
              <a:buNone/>
            </a:pPr>
            <a:r>
              <a:rPr lang="es-ES" sz="8400" dirty="0" smtClean="0"/>
              <a:t/>
            </a:r>
            <a:br>
              <a:rPr lang="es-ES" sz="8400" dirty="0" smtClean="0"/>
            </a:br>
            <a:r>
              <a:rPr lang="es-ES" sz="8400" dirty="0" smtClean="0"/>
              <a:t>3. mayo, junio, ________________</a:t>
            </a:r>
          </a:p>
          <a:p>
            <a:pPr marL="0" indent="0">
              <a:buNone/>
            </a:pPr>
            <a:r>
              <a:rPr lang="es-ES" sz="8400" dirty="0" smtClean="0"/>
              <a:t/>
            </a:r>
            <a:br>
              <a:rPr lang="es-ES" sz="8400" dirty="0" smtClean="0"/>
            </a:br>
            <a:r>
              <a:rPr lang="es-ES" sz="8400" dirty="0" smtClean="0"/>
              <a:t>4. julio, agosto, _______________</a:t>
            </a:r>
          </a:p>
          <a:p>
            <a:pPr marL="0" indent="0">
              <a:buNone/>
            </a:pPr>
            <a:r>
              <a:rPr lang="es-ES" sz="8400" dirty="0" smtClean="0"/>
              <a:t/>
            </a:r>
            <a:br>
              <a:rPr lang="es-ES" sz="8400" dirty="0" smtClean="0"/>
            </a:br>
            <a:r>
              <a:rPr lang="es-ES" sz="8400" dirty="0" smtClean="0"/>
              <a:t>5. septiembre, octubre, ________________</a:t>
            </a:r>
          </a:p>
          <a:p>
            <a:pPr marL="0" indent="0">
              <a:buNone/>
            </a:pPr>
            <a:r>
              <a:rPr lang="es-ES" sz="8400" dirty="0" smtClean="0"/>
              <a:t/>
            </a:r>
            <a:br>
              <a:rPr lang="es-ES" sz="8400" dirty="0" smtClean="0"/>
            </a:br>
            <a:r>
              <a:rPr lang="es-ES" sz="8400" dirty="0" smtClean="0"/>
              <a:t>6. noviembre, diciembre, _______________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5642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87" y="347832"/>
            <a:ext cx="8596668" cy="6004842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200" b="1" dirty="0">
                <a:solidFill>
                  <a:srgbClr val="00B0F0"/>
                </a:solidFill>
              </a:rPr>
              <a:t>Translate the following dates</a:t>
            </a:r>
            <a:r>
              <a:rPr lang="en-US" sz="3200" b="1" dirty="0" smtClean="0">
                <a:solidFill>
                  <a:srgbClr val="00B0F0"/>
                </a:solidFill>
              </a:rPr>
              <a:t>…</a:t>
            </a:r>
          </a:p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r>
              <a:rPr lang="en-US" sz="3200" dirty="0"/>
              <a:t>The 7th of October: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smtClean="0"/>
              <a:t>_______________________________________</a:t>
            </a:r>
          </a:p>
          <a:p>
            <a:pPr marL="0" indent="0" fontAlgn="base">
              <a:buNone/>
            </a:pPr>
            <a:r>
              <a:rPr lang="en-US" sz="3200" dirty="0" smtClean="0"/>
              <a:t>The </a:t>
            </a:r>
            <a:r>
              <a:rPr lang="en-US" sz="3200" dirty="0"/>
              <a:t>15th of April:</a:t>
            </a:r>
            <a:br>
              <a:rPr lang="en-US" sz="3200" dirty="0"/>
            </a:br>
            <a:r>
              <a:rPr lang="en-US" sz="3200" dirty="0"/>
              <a:t> ________________________________________</a:t>
            </a:r>
            <a:endParaRPr lang="en-US" sz="3200" dirty="0" smtClean="0"/>
          </a:p>
          <a:p>
            <a:pPr marL="0" indent="0" fontAlgn="base">
              <a:buNone/>
            </a:pPr>
            <a:r>
              <a:rPr lang="en-US" sz="3200" dirty="0" smtClean="0"/>
              <a:t>The </a:t>
            </a:r>
            <a:r>
              <a:rPr lang="en-US" sz="3200" dirty="0"/>
              <a:t>31st of December:</a:t>
            </a:r>
            <a:br>
              <a:rPr lang="en-US" sz="3200" dirty="0"/>
            </a:br>
            <a:r>
              <a:rPr lang="en-US" sz="3200" dirty="0"/>
              <a:t> ________________________________________</a:t>
            </a:r>
            <a:endParaRPr lang="en-US" sz="3200" dirty="0" smtClean="0"/>
          </a:p>
          <a:p>
            <a:pPr marL="0" indent="0" fontAlgn="base">
              <a:buNone/>
            </a:pPr>
            <a:r>
              <a:rPr lang="en-US" sz="3200" dirty="0" smtClean="0"/>
              <a:t>The </a:t>
            </a:r>
            <a:r>
              <a:rPr lang="en-US" sz="3200" dirty="0"/>
              <a:t>1st of July:</a:t>
            </a:r>
            <a:br>
              <a:rPr lang="en-US" sz="3200" dirty="0"/>
            </a:br>
            <a:r>
              <a:rPr lang="en-US" sz="3200" dirty="0"/>
              <a:t> ________________________________________</a:t>
            </a:r>
            <a:endParaRPr lang="en-US" sz="3200" dirty="0" smtClean="0"/>
          </a:p>
          <a:p>
            <a:pPr marL="0" indent="0" fontAlgn="base">
              <a:buNone/>
            </a:pPr>
            <a:r>
              <a:rPr lang="en-US" sz="3200" dirty="0" smtClean="0"/>
              <a:t>The </a:t>
            </a:r>
            <a:r>
              <a:rPr lang="en-US" sz="3200" dirty="0"/>
              <a:t>26th of </a:t>
            </a:r>
            <a:r>
              <a:rPr lang="en-US" sz="3200" dirty="0" smtClean="0"/>
              <a:t>August:</a:t>
            </a:r>
          </a:p>
          <a:p>
            <a:pPr marL="0" indent="0" fontAlgn="base">
              <a:buNone/>
            </a:pPr>
            <a:r>
              <a:rPr lang="en-US" sz="3200" dirty="0"/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xmlns="" val="177618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86" y="254000"/>
            <a:ext cx="8596668" cy="69248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Los </a:t>
            </a:r>
            <a:r>
              <a:rPr lang="es-ES" dirty="0" smtClean="0">
                <a:solidFill>
                  <a:srgbClr val="00B0F0"/>
                </a:solidFill>
              </a:rPr>
              <a:t>Estaciones</a:t>
            </a:r>
            <a:endParaRPr lang="es-ES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077" y="1122947"/>
            <a:ext cx="7544721" cy="53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0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55" y="1045662"/>
            <a:ext cx="7183298" cy="5812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1. Las flores florecen en </a:t>
            </a:r>
            <a:r>
              <a:rPr lang="es-ES" b="1" dirty="0" smtClean="0"/>
              <a:t>(julio, la primavera) 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2. En Alaska, nieva en el </a:t>
            </a:r>
            <a:r>
              <a:rPr lang="es-ES" b="1" dirty="0" smtClean="0"/>
              <a:t>(junio, invierno) 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3. Ha sido un buen </a:t>
            </a:r>
            <a:r>
              <a:rPr lang="es-ES" b="1" dirty="0" smtClean="0"/>
              <a:t>(primavera, año)</a:t>
            </a:r>
            <a:r>
              <a:rPr lang="es-ES" dirty="0" smtClean="0"/>
              <a:t>  para nuestra oficina 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4. En mi casa, vamos a la iglesia los </a:t>
            </a:r>
            <a:r>
              <a:rPr lang="es-ES" b="1" dirty="0" smtClean="0"/>
              <a:t>(domingos, veranos)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5. ¿Tú trabajas los </a:t>
            </a:r>
            <a:r>
              <a:rPr lang="es-ES" b="1" dirty="0" smtClean="0"/>
              <a:t>(febreros, sábados) </a:t>
            </a:r>
            <a:r>
              <a:rPr lang="es-ES" dirty="0" smtClean="0"/>
              <a:t> también? 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6. Viernes es mi </a:t>
            </a:r>
            <a:r>
              <a:rPr lang="es-ES" b="1" dirty="0" smtClean="0"/>
              <a:t>(mes, día) </a:t>
            </a:r>
            <a:r>
              <a:rPr lang="es-ES" dirty="0" smtClean="0"/>
              <a:t> favorito de la semana 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7. El mes antes de diciembre es </a:t>
            </a:r>
            <a:r>
              <a:rPr lang="es-ES" b="1" dirty="0" smtClean="0"/>
              <a:t>(noviembre, mayo) 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8. La escuela empieza en el </a:t>
            </a:r>
            <a:r>
              <a:rPr lang="es-ES" b="1" dirty="0" smtClean="0"/>
              <a:t>(mes, otoño) 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9. Mi cumpleaños es en </a:t>
            </a:r>
            <a:r>
              <a:rPr lang="es-ES" b="1" dirty="0" smtClean="0"/>
              <a:t>(día, abril) 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10. Sábado es el día después de </a:t>
            </a:r>
            <a:r>
              <a:rPr lang="es-ES" b="1" dirty="0" smtClean="0"/>
              <a:t>(</a:t>
            </a:r>
            <a:r>
              <a:rPr lang="es-ES" b="1" dirty="0" err="1" smtClean="0"/>
              <a:t>mártes</a:t>
            </a:r>
            <a:r>
              <a:rPr lang="es-ES" b="1" dirty="0" smtClean="0"/>
              <a:t>, viernes)  </a:t>
            </a:r>
            <a:endParaRPr lang="es-E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50442" y="2043508"/>
            <a:ext cx="3272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Flores –flowers</a:t>
            </a:r>
          </a:p>
          <a:p>
            <a:r>
              <a:rPr lang="en-US" sz="2400" i="1" dirty="0" err="1" smtClean="0"/>
              <a:t>Nieva</a:t>
            </a:r>
            <a:r>
              <a:rPr lang="en-US" sz="2400" i="1" dirty="0" smtClean="0"/>
              <a:t> – snow</a:t>
            </a:r>
          </a:p>
          <a:p>
            <a:r>
              <a:rPr lang="en-US" sz="2400" i="1" dirty="0" smtClean="0"/>
              <a:t>Ha </a:t>
            </a:r>
            <a:r>
              <a:rPr lang="en-US" sz="2400" i="1" dirty="0" err="1" smtClean="0"/>
              <a:t>sido</a:t>
            </a:r>
            <a:r>
              <a:rPr lang="en-US" sz="2400" i="1" dirty="0"/>
              <a:t> </a:t>
            </a:r>
            <a:r>
              <a:rPr lang="en-US" sz="2400" i="1" dirty="0" smtClean="0"/>
              <a:t>– it has been</a:t>
            </a:r>
          </a:p>
          <a:p>
            <a:r>
              <a:rPr lang="en-US" sz="2400" i="1" dirty="0" err="1" smtClean="0"/>
              <a:t>Iglesia</a:t>
            </a:r>
            <a:r>
              <a:rPr lang="en-US" sz="2400" i="1" dirty="0" smtClean="0"/>
              <a:t> – church</a:t>
            </a:r>
          </a:p>
          <a:p>
            <a:r>
              <a:rPr lang="en-US" sz="2400" i="1" dirty="0" err="1" smtClean="0"/>
              <a:t>Tambien</a:t>
            </a:r>
            <a:r>
              <a:rPr lang="en-US" sz="2400" i="1" dirty="0" smtClean="0"/>
              <a:t> – also</a:t>
            </a:r>
          </a:p>
          <a:p>
            <a:r>
              <a:rPr lang="en-US" sz="2400" i="1" dirty="0" smtClean="0"/>
              <a:t>Antes – before</a:t>
            </a:r>
          </a:p>
          <a:p>
            <a:r>
              <a:rPr lang="en-US" sz="2400" i="1" dirty="0" err="1" smtClean="0"/>
              <a:t>Despues</a:t>
            </a:r>
            <a:r>
              <a:rPr lang="en-US" sz="2400" i="1" dirty="0" smtClean="0"/>
              <a:t> - after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155" y="91555"/>
            <a:ext cx="8165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Choose the correct word to complete each of the following sentences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48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Cual es tu estación preferido? Porque?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Estacion</a:t>
            </a:r>
            <a:r>
              <a:rPr lang="en-US" dirty="0" smtClean="0"/>
              <a:t>:											</a:t>
            </a:r>
            <a:r>
              <a:rPr lang="es-ES" dirty="0" smtClean="0"/>
              <a:t>Razón:</a:t>
            </a:r>
          </a:p>
          <a:p>
            <a:pPr>
              <a:buNone/>
            </a:pPr>
            <a:r>
              <a:rPr lang="es-ES" dirty="0" smtClean="0"/>
              <a:t>__________________								______________________</a:t>
            </a:r>
          </a:p>
          <a:p>
            <a:pPr>
              <a:buNone/>
            </a:pPr>
            <a:r>
              <a:rPr lang="es-ES" dirty="0" smtClean="0"/>
              <a:t>__________________								______________________</a:t>
            </a:r>
          </a:p>
          <a:p>
            <a:pPr>
              <a:buNone/>
            </a:pPr>
            <a:r>
              <a:rPr lang="es-ES" dirty="0" smtClean="0"/>
              <a:t>__________________								______________________</a:t>
            </a:r>
          </a:p>
          <a:p>
            <a:pPr>
              <a:buNone/>
            </a:pPr>
            <a:r>
              <a:rPr lang="es-ES" dirty="0" smtClean="0"/>
              <a:t>__________________								______________________</a:t>
            </a:r>
          </a:p>
          <a:p>
            <a:pPr>
              <a:buNone/>
            </a:pPr>
            <a:r>
              <a:rPr lang="es-ES" dirty="0" smtClean="0"/>
              <a:t>__________________								______________________</a:t>
            </a:r>
          </a:p>
          <a:p>
            <a:pPr>
              <a:buNone/>
            </a:pPr>
            <a:r>
              <a:rPr lang="es-ES" dirty="0" smtClean="0"/>
              <a:t>__________________								______________________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24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86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Hoy es ___________ el _____ de __________ 2016  HAGAN AHORA:   Go around the room asking and answering Cuando es tu cumpleaños?  Line up from enero to diciembre by birthday.  </vt:lpstr>
      <vt:lpstr>Slide 2</vt:lpstr>
      <vt:lpstr>Slide 3</vt:lpstr>
      <vt:lpstr>Los Estaciones</vt:lpstr>
      <vt:lpstr>Slide 5</vt:lpstr>
      <vt:lpstr>Cual es tu estación preferido? Porque?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Marinna  Bradfield</dc:creator>
  <cp:lastModifiedBy>mbradfield</cp:lastModifiedBy>
  <cp:revision>6</cp:revision>
  <dcterms:created xsi:type="dcterms:W3CDTF">2016-09-19T20:47:42Z</dcterms:created>
  <dcterms:modified xsi:type="dcterms:W3CDTF">2016-09-20T11:48:26Z</dcterms:modified>
</cp:coreProperties>
</file>