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234363D-F7E6-41C4-9203-67C71DDCF8AE}">
          <p14:sldIdLst>
            <p14:sldId id="256"/>
          </p14:sldIdLst>
        </p14:section>
        <p14:section name="Untitled Section" id="{6392444C-8050-4446-925D-E6D467941E45}">
          <p14:sldIdLst>
            <p14:sldId id="257"/>
            <p14:sldId id="260"/>
            <p14:sldId id="258"/>
            <p14:sldId id="259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22E87E-B513-4B18-BFC2-BB8061B169B9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84201C-95DF-44E4-8D4A-5052D865E86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E87E-B513-4B18-BFC2-BB8061B169B9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201C-95DF-44E4-8D4A-5052D865E86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E87E-B513-4B18-BFC2-BB8061B169B9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201C-95DF-44E4-8D4A-5052D865E86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E87E-B513-4B18-BFC2-BB8061B169B9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201C-95DF-44E4-8D4A-5052D865E86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E87E-B513-4B18-BFC2-BB8061B169B9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201C-95DF-44E4-8D4A-5052D865E8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E87E-B513-4B18-BFC2-BB8061B169B9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201C-95DF-44E4-8D4A-5052D865E86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E87E-B513-4B18-BFC2-BB8061B169B9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201C-95DF-44E4-8D4A-5052D865E86B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E87E-B513-4B18-BFC2-BB8061B169B9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201C-95DF-44E4-8D4A-5052D865E86B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E87E-B513-4B18-BFC2-BB8061B169B9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201C-95DF-44E4-8D4A-5052D865E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E87E-B513-4B18-BFC2-BB8061B169B9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201C-95DF-44E4-8D4A-5052D865E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E87E-B513-4B18-BFC2-BB8061B169B9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4201C-95DF-44E4-8D4A-5052D865E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422E87E-B513-4B18-BFC2-BB8061B169B9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B84201C-95DF-44E4-8D4A-5052D865E8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533400"/>
            <a:ext cx="6777318" cy="1731982"/>
          </a:xfrm>
        </p:spPr>
        <p:txBody>
          <a:bodyPr/>
          <a:lstStyle/>
          <a:p>
            <a:r>
              <a:rPr lang="en-US" sz="4400" dirty="0" smtClean="0"/>
              <a:t>Welcome to Social Justice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855" y="3664527"/>
            <a:ext cx="6858000" cy="2444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217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Cephalus: </a:t>
            </a:r>
            <a:r>
              <a:rPr lang="en-US" sz="3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paying </a:t>
            </a:r>
            <a:r>
              <a:rPr lang="en-US" sz="3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what you owe / what is </a:t>
            </a:r>
            <a:r>
              <a:rPr lang="en-US" sz="3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owed.</a:t>
            </a:r>
            <a:endParaRPr lang="en-US" sz="3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Polemarchus: the </a:t>
            </a:r>
            <a:r>
              <a:rPr lang="en-US" sz="3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art which gives good to friends and evil to enemies.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Thrasymachus: Justice is nothing else than the interest of the </a:t>
            </a:r>
            <a:r>
              <a:rPr lang="en-US" sz="3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strong.</a:t>
            </a:r>
            <a:endParaRPr lang="en-US" sz="3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988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90962" y="3396456"/>
            <a:ext cx="136207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957" y="2667000"/>
            <a:ext cx="3857625" cy="36766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330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600" y="685800"/>
            <a:ext cx="6777318" cy="1219200"/>
          </a:xfrm>
        </p:spPr>
        <p:txBody>
          <a:bodyPr/>
          <a:lstStyle/>
          <a:p>
            <a:r>
              <a:rPr lang="en-US" sz="4800" dirty="0" smtClean="0"/>
              <a:t>Definition of Justice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5908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8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St</a:t>
            </a:r>
            <a:r>
              <a:rPr lang="en-US" sz="38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Thomas Aquinas defines justice as “the firm and constant will to give to each </a:t>
            </a:r>
            <a:r>
              <a:rPr lang="en-US" sz="38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person </a:t>
            </a:r>
            <a:r>
              <a:rPr lang="en-US" sz="38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their due</a:t>
            </a:r>
            <a:r>
              <a:rPr lang="en-US" sz="38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.”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8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Now </a:t>
            </a:r>
            <a:r>
              <a:rPr lang="en-US" sz="38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justice </a:t>
            </a:r>
            <a:r>
              <a:rPr lang="en-US" sz="38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can be more </a:t>
            </a:r>
            <a:r>
              <a:rPr lang="en-US" sz="38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aptly defined as “the fulfillment of that to which our neighbor has a </a:t>
            </a:r>
            <a:r>
              <a:rPr lang="en-US" sz="3800" i="1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righ</a:t>
            </a:r>
            <a:r>
              <a:rPr lang="en-US" sz="38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t” or rendering to each other what is their due by </a:t>
            </a:r>
            <a:r>
              <a:rPr lang="en-US" sz="3800" i="1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right</a:t>
            </a:r>
            <a:r>
              <a:rPr lang="en-US" sz="38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267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Commutative –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principle of equality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Distributive –guarantees 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common welfare by sharing what God has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created.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 –the 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obligations of the government to it's citizens and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society.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–everyone 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a right to a fair say in society.</a:t>
            </a: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Justice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91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/>
              <a:t>The dignity of the person as created in the image and likeness of God.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/>
              <a:t>The human being as a social being.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Basis of CST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446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128</TotalTime>
  <Words>178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Hardcover</vt:lpstr>
      <vt:lpstr>Welcome to Social Justice</vt:lpstr>
      <vt:lpstr>Background</vt:lpstr>
      <vt:lpstr>Language</vt:lpstr>
      <vt:lpstr>Definition of Justice</vt:lpstr>
      <vt:lpstr>Types of Justice</vt:lpstr>
      <vt:lpstr>Basis of CST</vt:lpstr>
    </vt:vector>
  </TitlesOfParts>
  <Company>Boston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Social Justice</dc:title>
  <dc:creator>Tobias Ninson</dc:creator>
  <cp:lastModifiedBy>Tobias Ninson</cp:lastModifiedBy>
  <cp:revision>8</cp:revision>
  <dcterms:created xsi:type="dcterms:W3CDTF">2016-09-08T23:16:23Z</dcterms:created>
  <dcterms:modified xsi:type="dcterms:W3CDTF">2016-09-09T01:24:50Z</dcterms:modified>
</cp:coreProperties>
</file>