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5143500" cx="9144000"/>
  <p:notesSz cx="6858000" cy="9144000"/>
  <p:embeddedFontLst>
    <p:embeddedFont>
      <p:font typeface="Poiret One"/>
      <p:regular r:id="rId17"/>
    </p:embeddedFont>
    <p:embeddedFont>
      <p:font typeface="Gloria Hallelujah"/>
      <p:regular r:id="rId18"/>
    </p:embeddedFont>
    <p:embeddedFont>
      <p:font typeface="Quicksand"/>
      <p:regular r:id="rId19"/>
      <p:bold r:id="rId20"/>
    </p:embeddedFont>
    <p:embeddedFont>
      <p:font typeface="Oswald"/>
      <p:regular r:id="rId21"/>
      <p:bold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Quicksand-bold.fntdata"/><Relationship Id="rId11" Type="http://schemas.openxmlformats.org/officeDocument/2006/relationships/slide" Target="slides/slide7.xml"/><Relationship Id="rId22" Type="http://schemas.openxmlformats.org/officeDocument/2006/relationships/font" Target="fonts/Oswald-bold.fntdata"/><Relationship Id="rId10" Type="http://schemas.openxmlformats.org/officeDocument/2006/relationships/slide" Target="slides/slide6.xml"/><Relationship Id="rId21" Type="http://schemas.openxmlformats.org/officeDocument/2006/relationships/font" Target="fonts/Oswald-regular.fntdata"/><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PoiretOne-regular.fntdata"/><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font" Target="fonts/Quicksand-regular.fntdata"/><Relationship Id="rId6" Type="http://schemas.openxmlformats.org/officeDocument/2006/relationships/slide" Target="slides/slide2.xml"/><Relationship Id="rId18" Type="http://schemas.openxmlformats.org/officeDocument/2006/relationships/font" Target="fonts/GloriaHallelujah-regular.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0" name="Shape 10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Shape 10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5" name="Shape 10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Shape 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0" name="Shape 8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 name="Shape 83"/>
        <p:cNvGrpSpPr/>
        <p:nvPr/>
      </p:nvGrpSpPr>
      <p:grpSpPr>
        <a:xfrm>
          <a:off x="0" y="0"/>
          <a:ext cx="0" cy="0"/>
          <a:chOff x="0" y="0"/>
          <a:chExt cx="0" cy="0"/>
        </a:xfrm>
      </p:grpSpPr>
      <p:sp>
        <p:nvSpPr>
          <p:cNvPr id="84" name="Shape 8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5" name="Shape 8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5" name="Shape 9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wrap="square"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wrap="square"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wrap="square"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wrap="square"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wrap="square"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wrap="square"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wrap="square"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wrap="square"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wrap="square"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dk2"/>
              </a:buClr>
              <a:buSzPct val="100000"/>
              <a:buChar char="●"/>
              <a:defRPr sz="1800">
                <a:solidFill>
                  <a:schemeClr val="dk2"/>
                </a:solidFill>
              </a:defRPr>
            </a:lvl1pPr>
            <a:lvl2pPr lvl="1">
              <a:lnSpc>
                <a:spcPct val="115000"/>
              </a:lnSpc>
              <a:spcBef>
                <a:spcPts val="0"/>
              </a:spcBef>
              <a:spcAft>
                <a:spcPts val="1600"/>
              </a:spcAft>
              <a:buClr>
                <a:schemeClr val="dk2"/>
              </a:buClr>
              <a:buChar char="○"/>
              <a:defRPr>
                <a:solidFill>
                  <a:schemeClr val="dk2"/>
                </a:solidFill>
              </a:defRPr>
            </a:lvl2pPr>
            <a:lvl3pPr lvl="2">
              <a:lnSpc>
                <a:spcPct val="115000"/>
              </a:lnSpc>
              <a:spcBef>
                <a:spcPts val="0"/>
              </a:spcBef>
              <a:spcAft>
                <a:spcPts val="1600"/>
              </a:spcAft>
              <a:buClr>
                <a:schemeClr val="dk2"/>
              </a:buClr>
              <a:buChar char="■"/>
              <a:defRPr>
                <a:solidFill>
                  <a:schemeClr val="dk2"/>
                </a:solidFill>
              </a:defRPr>
            </a:lvl3pPr>
            <a:lvl4pPr lvl="3">
              <a:lnSpc>
                <a:spcPct val="115000"/>
              </a:lnSpc>
              <a:spcBef>
                <a:spcPts val="0"/>
              </a:spcBef>
              <a:spcAft>
                <a:spcPts val="1600"/>
              </a:spcAft>
              <a:buClr>
                <a:schemeClr val="dk2"/>
              </a:buClr>
              <a:buChar char="●"/>
              <a:defRPr>
                <a:solidFill>
                  <a:schemeClr val="dk2"/>
                </a:solidFill>
              </a:defRPr>
            </a:lvl4pPr>
            <a:lvl5pPr lvl="4">
              <a:lnSpc>
                <a:spcPct val="115000"/>
              </a:lnSpc>
              <a:spcBef>
                <a:spcPts val="0"/>
              </a:spcBef>
              <a:spcAft>
                <a:spcPts val="1600"/>
              </a:spcAft>
              <a:buClr>
                <a:schemeClr val="dk2"/>
              </a:buClr>
              <a:buChar char="○"/>
              <a:defRPr>
                <a:solidFill>
                  <a:schemeClr val="dk2"/>
                </a:solidFill>
              </a:defRPr>
            </a:lvl5pPr>
            <a:lvl6pPr lvl="5">
              <a:lnSpc>
                <a:spcPct val="115000"/>
              </a:lnSpc>
              <a:spcBef>
                <a:spcPts val="0"/>
              </a:spcBef>
              <a:spcAft>
                <a:spcPts val="1600"/>
              </a:spcAft>
              <a:buClr>
                <a:schemeClr val="dk2"/>
              </a:buClr>
              <a:buChar char="■"/>
              <a:defRPr>
                <a:solidFill>
                  <a:schemeClr val="dk2"/>
                </a:solidFill>
              </a:defRPr>
            </a:lvl6pPr>
            <a:lvl7pPr lvl="6">
              <a:lnSpc>
                <a:spcPct val="115000"/>
              </a:lnSpc>
              <a:spcBef>
                <a:spcPts val="0"/>
              </a:spcBef>
              <a:spcAft>
                <a:spcPts val="1600"/>
              </a:spcAft>
              <a:buClr>
                <a:schemeClr val="dk2"/>
              </a:buClr>
              <a:buChar char="●"/>
              <a:defRPr>
                <a:solidFill>
                  <a:schemeClr val="dk2"/>
                </a:solidFill>
              </a:defRPr>
            </a:lvl7pPr>
            <a:lvl8pPr lvl="7">
              <a:lnSpc>
                <a:spcPct val="115000"/>
              </a:lnSpc>
              <a:spcBef>
                <a:spcPts val="0"/>
              </a:spcBef>
              <a:spcAft>
                <a:spcPts val="1600"/>
              </a:spcAft>
              <a:buClr>
                <a:schemeClr val="dk2"/>
              </a:buClr>
              <a:buChar char="○"/>
              <a:defRPr>
                <a:solidFill>
                  <a:schemeClr val="dk2"/>
                </a:solidFill>
              </a:defRPr>
            </a:lvl8pPr>
            <a:lvl9pPr lvl="8">
              <a:lnSpc>
                <a:spcPct val="115000"/>
              </a:lnSpc>
              <a:spcBef>
                <a:spcPts val="0"/>
              </a:spcBef>
              <a:spcAft>
                <a:spcPts val="1600"/>
              </a:spcAft>
              <a:buClr>
                <a:schemeClr val="dk2"/>
              </a:buClr>
              <a:buChar char="■"/>
              <a:defRPr>
                <a:solidFill>
                  <a:schemeClr val="dk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rIns="91425" wrap="square"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Shape 54"/>
          <p:cNvSpPr txBox="1"/>
          <p:nvPr>
            <p:ph type="ctrTitle"/>
          </p:nvPr>
        </p:nvSpPr>
        <p:spPr>
          <a:xfrm>
            <a:off x="-344375" y="1928625"/>
            <a:ext cx="5271900" cy="2940000"/>
          </a:xfrm>
          <a:prstGeom prst="rect">
            <a:avLst/>
          </a:prstGeom>
        </p:spPr>
        <p:txBody>
          <a:bodyPr anchorCtr="0" anchor="b" bIns="91425" lIns="91425" rIns="91425" wrap="square" tIns="91425">
            <a:noAutofit/>
          </a:bodyPr>
          <a:lstStyle/>
          <a:p>
            <a:pPr lvl="0">
              <a:spcBef>
                <a:spcPts val="0"/>
              </a:spcBef>
              <a:buNone/>
            </a:pPr>
            <a:r>
              <a:rPr b="1" lang="en" sz="4800">
                <a:solidFill>
                  <a:srgbClr val="980000"/>
                </a:solidFill>
                <a:highlight>
                  <a:srgbClr val="A4C2F4"/>
                </a:highlight>
                <a:latin typeface="Poiret One"/>
                <a:ea typeface="Poiret One"/>
                <a:cs typeface="Poiret One"/>
                <a:sym typeface="Poiret One"/>
              </a:rPr>
              <a:t>Do Now:  </a:t>
            </a:r>
          </a:p>
          <a:p>
            <a:pPr lvl="0">
              <a:spcBef>
                <a:spcPts val="0"/>
              </a:spcBef>
              <a:buNone/>
            </a:pPr>
            <a:r>
              <a:rPr b="1" lang="en" sz="4800">
                <a:solidFill>
                  <a:srgbClr val="980000"/>
                </a:solidFill>
                <a:highlight>
                  <a:srgbClr val="A4C2F4"/>
                </a:highlight>
                <a:latin typeface="Poiret One"/>
                <a:ea typeface="Poiret One"/>
                <a:cs typeface="Poiret One"/>
                <a:sym typeface="Poiret One"/>
              </a:rPr>
              <a:t>take out HOMS and Free Write Packet</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Shape 102"/>
          <p:cNvSpPr txBox="1"/>
          <p:nvPr>
            <p:ph idx="1" type="body"/>
          </p:nvPr>
        </p:nvSpPr>
        <p:spPr>
          <a:xfrm>
            <a:off x="311700" y="121375"/>
            <a:ext cx="8520600" cy="4258800"/>
          </a:xfrm>
          <a:prstGeom prst="rect">
            <a:avLst/>
          </a:prstGeom>
        </p:spPr>
        <p:txBody>
          <a:bodyPr anchorCtr="0" anchor="t" bIns="91425" lIns="91425" rIns="91425" wrap="square" tIns="91425">
            <a:noAutofit/>
          </a:bodyPr>
          <a:lstStyle/>
          <a:p>
            <a:pPr lvl="0" rtl="0" algn="ctr">
              <a:lnSpc>
                <a:spcPct val="138000"/>
              </a:lnSpc>
              <a:spcBef>
                <a:spcPts val="0"/>
              </a:spcBef>
              <a:buNone/>
            </a:pPr>
            <a:r>
              <a:rPr lang="en" sz="4800">
                <a:solidFill>
                  <a:schemeClr val="dk1"/>
                </a:solidFill>
                <a:latin typeface="Quicksand"/>
                <a:ea typeface="Quicksand"/>
                <a:cs typeface="Quicksand"/>
                <a:sym typeface="Quicksand"/>
              </a:rPr>
              <a:t>5)  Customs and Culture</a:t>
            </a:r>
          </a:p>
          <a:p>
            <a:pPr lvl="0" rtl="0" algn="ctr">
              <a:lnSpc>
                <a:spcPct val="138000"/>
              </a:lnSpc>
              <a:spcBef>
                <a:spcPts val="0"/>
              </a:spcBef>
              <a:buNone/>
            </a:pPr>
            <a:r>
              <a:rPr lang="en" sz="2800">
                <a:solidFill>
                  <a:schemeClr val="dk1"/>
                </a:solidFill>
                <a:latin typeface="Quicksand"/>
                <a:ea typeface="Quicksand"/>
                <a:cs typeface="Quicksand"/>
                <a:sym typeface="Quicksand"/>
              </a:rPr>
              <a:t>If you moved from America to a new culture, are there any aspects of American life you would want to hold on to?</a:t>
            </a:r>
          </a:p>
          <a:p>
            <a:pPr indent="-406400" lvl="0" marL="457200" rtl="0" algn="ctr">
              <a:lnSpc>
                <a:spcPct val="138000"/>
              </a:lnSpc>
              <a:spcBef>
                <a:spcPts val="0"/>
              </a:spcBef>
              <a:buClr>
                <a:schemeClr val="dk1"/>
              </a:buClr>
              <a:buSzPct val="100000"/>
              <a:buFont typeface="Quicksand"/>
            </a:pPr>
            <a:r>
              <a:rPr lang="en" sz="2800">
                <a:solidFill>
                  <a:schemeClr val="dk1"/>
                </a:solidFill>
                <a:latin typeface="Quicksand"/>
                <a:ea typeface="Quicksand"/>
                <a:cs typeface="Quicksand"/>
                <a:sym typeface="Quicksand"/>
              </a:rPr>
              <a:t>If you have experienced coming to America from a different culture, what kind of customs do you miss from your home country?</a:t>
            </a:r>
          </a:p>
          <a:p>
            <a:pPr lvl="0" rtl="0">
              <a:spcBef>
                <a:spcPts val="0"/>
              </a:spcBef>
              <a:spcAft>
                <a:spcPts val="0"/>
              </a:spcAft>
              <a:buNone/>
            </a:pPr>
            <a:r>
              <a:t/>
            </a:r>
            <a:endParaRPr sz="2800">
              <a:solidFill>
                <a:schemeClr val="dk1"/>
              </a:solidFill>
              <a:latin typeface="Quicksand"/>
              <a:ea typeface="Quicksand"/>
              <a:cs typeface="Quicksand"/>
              <a:sym typeface="Quicksand"/>
            </a:endParaRPr>
          </a:p>
          <a:p>
            <a:pPr lvl="0" rtl="0" algn="ctr">
              <a:lnSpc>
                <a:spcPct val="120000"/>
              </a:lnSpc>
              <a:spcBef>
                <a:spcPts val="0"/>
              </a:spcBef>
              <a:spcAft>
                <a:spcPts val="0"/>
              </a:spcAft>
              <a:buNone/>
            </a:pPr>
            <a:r>
              <a:t/>
            </a:r>
            <a:endParaRPr sz="4800">
              <a:solidFill>
                <a:schemeClr val="dk1"/>
              </a:solidFill>
              <a:latin typeface="Gloria Hallelujah"/>
              <a:ea typeface="Gloria Hallelujah"/>
              <a:cs typeface="Gloria Hallelujah"/>
              <a:sym typeface="Gloria Hallelujah"/>
            </a:endParaRPr>
          </a:p>
          <a:p>
            <a:pPr lvl="0" rtl="0">
              <a:spcBef>
                <a:spcPts val="0"/>
              </a:spcBef>
              <a:spcAft>
                <a:spcPts val="0"/>
              </a:spcAft>
              <a:buNone/>
            </a:pPr>
            <a:r>
              <a:t/>
            </a:r>
            <a:endParaRPr sz="3600">
              <a:solidFill>
                <a:schemeClr val="dk1"/>
              </a:solidFill>
              <a:latin typeface="Quicksand"/>
              <a:ea typeface="Quicksand"/>
              <a:cs typeface="Quicksand"/>
              <a:sym typeface="Quicksand"/>
            </a:endParaRPr>
          </a:p>
          <a:p>
            <a:pPr lvl="0" rtl="0" algn="ctr">
              <a:lnSpc>
                <a:spcPct val="120000"/>
              </a:lnSpc>
              <a:spcBef>
                <a:spcPts val="0"/>
              </a:spcBef>
              <a:spcAft>
                <a:spcPts val="0"/>
              </a:spcAft>
              <a:buNone/>
            </a:pPr>
            <a:r>
              <a:t/>
            </a:r>
            <a:endParaRPr sz="4800">
              <a:solidFill>
                <a:schemeClr val="dk1"/>
              </a:solidFill>
              <a:latin typeface="Quicksand"/>
              <a:ea typeface="Quicksand"/>
              <a:cs typeface="Quicksand"/>
              <a:sym typeface="Quicksand"/>
            </a:endParaRPr>
          </a:p>
          <a:p>
            <a:pPr lvl="0" rtl="0">
              <a:spcBef>
                <a:spcPts val="0"/>
              </a:spcBef>
              <a:spcAft>
                <a:spcPts val="0"/>
              </a:spcAft>
              <a:buNone/>
            </a:pPr>
            <a:r>
              <a:t/>
            </a:r>
            <a:endParaRPr sz="3000">
              <a:solidFill>
                <a:schemeClr val="dk1"/>
              </a:solidFill>
              <a:latin typeface="Oswald"/>
              <a:ea typeface="Oswald"/>
              <a:cs typeface="Oswald"/>
              <a:sym typeface="Oswald"/>
            </a:endParaRPr>
          </a:p>
          <a:p>
            <a:pPr lvl="0" rtl="0">
              <a:spcBef>
                <a:spcPts val="0"/>
              </a:spcBef>
              <a:spcAft>
                <a:spcPts val="0"/>
              </a:spcAft>
              <a:buNone/>
            </a:pPr>
            <a:r>
              <a:t/>
            </a:r>
            <a:endParaRPr sz="3600">
              <a:solidFill>
                <a:schemeClr val="dk1"/>
              </a:solidFill>
              <a:latin typeface="Quicksand"/>
              <a:ea typeface="Quicksand"/>
              <a:cs typeface="Quicksand"/>
              <a:sym typeface="Quicksand"/>
            </a:endParaRPr>
          </a:p>
          <a:p>
            <a:pPr lvl="0" rtl="0" algn="ctr">
              <a:spcBef>
                <a:spcPts val="0"/>
              </a:spcBef>
              <a:spcAft>
                <a:spcPts val="0"/>
              </a:spcAft>
              <a:buNone/>
            </a:pPr>
            <a:r>
              <a:t/>
            </a:r>
            <a:endParaRPr sz="3000">
              <a:solidFill>
                <a:srgbClr val="000000"/>
              </a:solidFill>
              <a:latin typeface="Quicksand"/>
              <a:ea typeface="Quicksand"/>
              <a:cs typeface="Quicksand"/>
              <a:sym typeface="Quicksand"/>
            </a:endParaRPr>
          </a:p>
          <a:p>
            <a:pPr lvl="0" rtl="0">
              <a:spcBef>
                <a:spcPts val="0"/>
              </a:spcBef>
              <a:buNone/>
            </a:pPr>
            <a:r>
              <a:t/>
            </a:r>
            <a:endParaRPr>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 name="Shape 106"/>
        <p:cNvGrpSpPr/>
        <p:nvPr/>
      </p:nvGrpSpPr>
      <p:grpSpPr>
        <a:xfrm>
          <a:off x="0" y="0"/>
          <a:ext cx="0" cy="0"/>
          <a:chOff x="0" y="0"/>
          <a:chExt cx="0" cy="0"/>
        </a:xfrm>
      </p:grpSpPr>
      <p:sp>
        <p:nvSpPr>
          <p:cNvPr id="107" name="Shape 107"/>
          <p:cNvSpPr txBox="1"/>
          <p:nvPr>
            <p:ph idx="1" type="body"/>
          </p:nvPr>
        </p:nvSpPr>
        <p:spPr>
          <a:xfrm>
            <a:off x="311700" y="121375"/>
            <a:ext cx="8520600" cy="4258800"/>
          </a:xfrm>
          <a:prstGeom prst="rect">
            <a:avLst/>
          </a:prstGeom>
        </p:spPr>
        <p:txBody>
          <a:bodyPr anchorCtr="0" anchor="t" bIns="91425" lIns="91425" rIns="91425" wrap="square" tIns="91425">
            <a:noAutofit/>
          </a:bodyPr>
          <a:lstStyle/>
          <a:p>
            <a:pPr lvl="0" rtl="0" algn="ctr">
              <a:lnSpc>
                <a:spcPct val="120000"/>
              </a:lnSpc>
              <a:spcBef>
                <a:spcPts val="0"/>
              </a:spcBef>
              <a:spcAft>
                <a:spcPts val="0"/>
              </a:spcAft>
              <a:buNone/>
            </a:pPr>
            <a:r>
              <a:rPr lang="en" sz="3600">
                <a:solidFill>
                  <a:schemeClr val="dk1"/>
                </a:solidFill>
                <a:latin typeface="Quicksand"/>
                <a:ea typeface="Quicksand"/>
                <a:cs typeface="Quicksand"/>
                <a:sym typeface="Quicksand"/>
              </a:rPr>
              <a:t>6)  Advice to my younger self</a:t>
            </a:r>
          </a:p>
          <a:p>
            <a:pPr lvl="0" rtl="0">
              <a:spcBef>
                <a:spcPts val="0"/>
              </a:spcBef>
              <a:spcAft>
                <a:spcPts val="0"/>
              </a:spcAft>
              <a:buNone/>
            </a:pPr>
            <a:r>
              <a:t/>
            </a:r>
            <a:endParaRPr sz="3600">
              <a:solidFill>
                <a:schemeClr val="dk1"/>
              </a:solidFill>
              <a:latin typeface="Quicksand"/>
              <a:ea typeface="Quicksand"/>
              <a:cs typeface="Quicksand"/>
              <a:sym typeface="Quicksand"/>
            </a:endParaRPr>
          </a:p>
          <a:p>
            <a:pPr lvl="0" rtl="0" algn="ctr">
              <a:lnSpc>
                <a:spcPct val="120000"/>
              </a:lnSpc>
              <a:spcBef>
                <a:spcPts val="0"/>
              </a:spcBef>
              <a:spcAft>
                <a:spcPts val="0"/>
              </a:spcAft>
              <a:buNone/>
            </a:pPr>
            <a:r>
              <a:rPr lang="en" sz="3000">
                <a:solidFill>
                  <a:schemeClr val="dk1"/>
                </a:solidFill>
                <a:latin typeface="Quicksand"/>
                <a:ea typeface="Quicksand"/>
                <a:cs typeface="Quicksand"/>
                <a:sym typeface="Quicksand"/>
              </a:rPr>
              <a:t>Having the experiences and knowledge you do now, what advice would you give to your younger self?  Think about things you have learned about your personality, friends, relationships, school, sports, etc.</a:t>
            </a:r>
          </a:p>
          <a:p>
            <a:pPr lvl="0" rtl="0">
              <a:spcBef>
                <a:spcPts val="0"/>
              </a:spcBef>
              <a:spcAft>
                <a:spcPts val="0"/>
              </a:spcAft>
              <a:buNone/>
            </a:pPr>
            <a:r>
              <a:t/>
            </a:r>
            <a:endParaRPr sz="4800">
              <a:solidFill>
                <a:schemeClr val="dk1"/>
              </a:solidFill>
              <a:latin typeface="Quicksand"/>
              <a:ea typeface="Quicksand"/>
              <a:cs typeface="Quicksand"/>
              <a:sym typeface="Quicksand"/>
            </a:endParaRPr>
          </a:p>
          <a:p>
            <a:pPr lvl="0" rtl="0">
              <a:spcBef>
                <a:spcPts val="0"/>
              </a:spcBef>
              <a:spcAft>
                <a:spcPts val="0"/>
              </a:spcAft>
              <a:buNone/>
            </a:pPr>
            <a:r>
              <a:t/>
            </a:r>
            <a:endParaRPr sz="2800">
              <a:solidFill>
                <a:schemeClr val="dk1"/>
              </a:solidFill>
              <a:latin typeface="Quicksand"/>
              <a:ea typeface="Quicksand"/>
              <a:cs typeface="Quicksand"/>
              <a:sym typeface="Quicksand"/>
            </a:endParaRPr>
          </a:p>
          <a:p>
            <a:pPr lvl="0" rtl="0" algn="ctr">
              <a:lnSpc>
                <a:spcPct val="120000"/>
              </a:lnSpc>
              <a:spcBef>
                <a:spcPts val="0"/>
              </a:spcBef>
              <a:spcAft>
                <a:spcPts val="0"/>
              </a:spcAft>
              <a:buNone/>
            </a:pPr>
            <a:r>
              <a:t/>
            </a:r>
            <a:endParaRPr sz="4800">
              <a:solidFill>
                <a:schemeClr val="dk1"/>
              </a:solidFill>
              <a:latin typeface="Gloria Hallelujah"/>
              <a:ea typeface="Gloria Hallelujah"/>
              <a:cs typeface="Gloria Hallelujah"/>
              <a:sym typeface="Gloria Hallelujah"/>
            </a:endParaRPr>
          </a:p>
          <a:p>
            <a:pPr lvl="0" rtl="0">
              <a:spcBef>
                <a:spcPts val="0"/>
              </a:spcBef>
              <a:spcAft>
                <a:spcPts val="0"/>
              </a:spcAft>
              <a:buNone/>
            </a:pPr>
            <a:r>
              <a:t/>
            </a:r>
            <a:endParaRPr sz="3600">
              <a:solidFill>
                <a:schemeClr val="dk1"/>
              </a:solidFill>
              <a:latin typeface="Quicksand"/>
              <a:ea typeface="Quicksand"/>
              <a:cs typeface="Quicksand"/>
              <a:sym typeface="Quicksand"/>
            </a:endParaRPr>
          </a:p>
          <a:p>
            <a:pPr lvl="0" rtl="0" algn="ctr">
              <a:lnSpc>
                <a:spcPct val="120000"/>
              </a:lnSpc>
              <a:spcBef>
                <a:spcPts val="0"/>
              </a:spcBef>
              <a:spcAft>
                <a:spcPts val="0"/>
              </a:spcAft>
              <a:buNone/>
            </a:pPr>
            <a:r>
              <a:t/>
            </a:r>
            <a:endParaRPr sz="4800">
              <a:solidFill>
                <a:schemeClr val="dk1"/>
              </a:solidFill>
              <a:latin typeface="Quicksand"/>
              <a:ea typeface="Quicksand"/>
              <a:cs typeface="Quicksand"/>
              <a:sym typeface="Quicksand"/>
            </a:endParaRPr>
          </a:p>
          <a:p>
            <a:pPr lvl="0" rtl="0">
              <a:spcBef>
                <a:spcPts val="0"/>
              </a:spcBef>
              <a:spcAft>
                <a:spcPts val="0"/>
              </a:spcAft>
              <a:buNone/>
            </a:pPr>
            <a:r>
              <a:t/>
            </a:r>
            <a:endParaRPr sz="3000">
              <a:solidFill>
                <a:schemeClr val="dk1"/>
              </a:solidFill>
              <a:latin typeface="Oswald"/>
              <a:ea typeface="Oswald"/>
              <a:cs typeface="Oswald"/>
              <a:sym typeface="Oswald"/>
            </a:endParaRPr>
          </a:p>
          <a:p>
            <a:pPr lvl="0" rtl="0">
              <a:spcBef>
                <a:spcPts val="0"/>
              </a:spcBef>
              <a:spcAft>
                <a:spcPts val="0"/>
              </a:spcAft>
              <a:buNone/>
            </a:pPr>
            <a:r>
              <a:t/>
            </a:r>
            <a:endParaRPr sz="3600">
              <a:solidFill>
                <a:schemeClr val="dk1"/>
              </a:solidFill>
              <a:latin typeface="Quicksand"/>
              <a:ea typeface="Quicksand"/>
              <a:cs typeface="Quicksand"/>
              <a:sym typeface="Quicksand"/>
            </a:endParaRPr>
          </a:p>
          <a:p>
            <a:pPr lvl="0" rtl="0" algn="ctr">
              <a:spcBef>
                <a:spcPts val="0"/>
              </a:spcBef>
              <a:spcAft>
                <a:spcPts val="0"/>
              </a:spcAft>
              <a:buNone/>
            </a:pPr>
            <a:r>
              <a:t/>
            </a:r>
            <a:endParaRPr sz="3000">
              <a:solidFill>
                <a:srgbClr val="000000"/>
              </a:solidFill>
              <a:latin typeface="Quicksand"/>
              <a:ea typeface="Quicksand"/>
              <a:cs typeface="Quicksand"/>
              <a:sym typeface="Quicksand"/>
            </a:endParaRPr>
          </a:p>
          <a:p>
            <a:pPr lvl="0" rtl="0">
              <a:spcBef>
                <a:spcPts val="0"/>
              </a:spcBef>
              <a:buNone/>
            </a:pPr>
            <a:r>
              <a:t/>
            </a:r>
            <a:endParaRPr>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Shape 112"/>
          <p:cNvSpPr txBox="1"/>
          <p:nvPr>
            <p:ph idx="1" type="body"/>
          </p:nvPr>
        </p:nvSpPr>
        <p:spPr>
          <a:xfrm>
            <a:off x="311700" y="121375"/>
            <a:ext cx="8520600" cy="4258800"/>
          </a:xfrm>
          <a:prstGeom prst="rect">
            <a:avLst/>
          </a:prstGeom>
        </p:spPr>
        <p:txBody>
          <a:bodyPr anchorCtr="0" anchor="t" bIns="91425" lIns="91425" rIns="91425" wrap="square" tIns="91425">
            <a:noAutofit/>
          </a:bodyPr>
          <a:lstStyle/>
          <a:p>
            <a:pPr lvl="0" rtl="0" algn="ctr">
              <a:lnSpc>
                <a:spcPct val="138000"/>
              </a:lnSpc>
              <a:spcBef>
                <a:spcPts val="0"/>
              </a:spcBef>
              <a:buClr>
                <a:schemeClr val="dk1"/>
              </a:buClr>
              <a:buSzPct val="30555"/>
              <a:buFont typeface="Arial"/>
              <a:buNone/>
            </a:pPr>
            <a:r>
              <a:rPr lang="en" sz="3600">
                <a:solidFill>
                  <a:srgbClr val="000000"/>
                </a:solidFill>
                <a:latin typeface="Quicksand"/>
                <a:ea typeface="Quicksand"/>
                <a:cs typeface="Quicksand"/>
                <a:sym typeface="Quicksand"/>
              </a:rPr>
              <a:t>7)  Dream Home</a:t>
            </a:r>
          </a:p>
          <a:p>
            <a:pPr lvl="0" rtl="0" algn="ctr">
              <a:lnSpc>
                <a:spcPct val="138000"/>
              </a:lnSpc>
              <a:spcBef>
                <a:spcPts val="0"/>
              </a:spcBef>
              <a:buClr>
                <a:schemeClr val="dk1"/>
              </a:buClr>
              <a:buSzPct val="36666"/>
              <a:buFont typeface="Arial"/>
              <a:buNone/>
            </a:pPr>
            <a:r>
              <a:rPr lang="en" sz="3000">
                <a:solidFill>
                  <a:srgbClr val="000000"/>
                </a:solidFill>
                <a:latin typeface="Quicksand"/>
                <a:ea typeface="Quicksand"/>
                <a:cs typeface="Quicksand"/>
                <a:sym typeface="Quicksand"/>
              </a:rPr>
              <a:t>Describe, in detail, what your dream home would be like if money was not an issue.  Where would it be located?  What kind of features would it have?  What would you be able to do with your time there?</a:t>
            </a:r>
          </a:p>
          <a:p>
            <a:pPr lvl="0" rtl="0">
              <a:spcBef>
                <a:spcPts val="0"/>
              </a:spcBef>
              <a:spcAft>
                <a:spcPts val="0"/>
              </a:spcAft>
              <a:buClr>
                <a:schemeClr val="dk1"/>
              </a:buClr>
              <a:buSzPct val="36666"/>
              <a:buFont typeface="Arial"/>
              <a:buNone/>
            </a:pPr>
            <a:r>
              <a:t/>
            </a:r>
            <a:endParaRPr sz="3000">
              <a:solidFill>
                <a:srgbClr val="000000"/>
              </a:solidFill>
              <a:latin typeface="Quicksand"/>
              <a:ea typeface="Quicksand"/>
              <a:cs typeface="Quicksand"/>
              <a:sym typeface="Quicksand"/>
            </a:endParaRPr>
          </a:p>
          <a:p>
            <a:pPr lvl="0" rtl="0" algn="ctr">
              <a:lnSpc>
                <a:spcPct val="120000"/>
              </a:lnSpc>
              <a:spcBef>
                <a:spcPts val="0"/>
              </a:spcBef>
              <a:spcAft>
                <a:spcPts val="0"/>
              </a:spcAft>
              <a:buNone/>
            </a:pPr>
            <a:r>
              <a:t/>
            </a:r>
            <a:endParaRPr sz="3600">
              <a:solidFill>
                <a:schemeClr val="dk1"/>
              </a:solidFill>
              <a:latin typeface="Quicksand"/>
              <a:ea typeface="Quicksand"/>
              <a:cs typeface="Quicksand"/>
              <a:sym typeface="Quicksand"/>
            </a:endParaRPr>
          </a:p>
          <a:p>
            <a:pPr lvl="0" rtl="0">
              <a:spcBef>
                <a:spcPts val="0"/>
              </a:spcBef>
              <a:spcAft>
                <a:spcPts val="0"/>
              </a:spcAft>
              <a:buNone/>
            </a:pPr>
            <a:r>
              <a:t/>
            </a:r>
            <a:endParaRPr sz="4800">
              <a:solidFill>
                <a:schemeClr val="dk1"/>
              </a:solidFill>
              <a:latin typeface="Quicksand"/>
              <a:ea typeface="Quicksand"/>
              <a:cs typeface="Quicksand"/>
              <a:sym typeface="Quicksand"/>
            </a:endParaRPr>
          </a:p>
          <a:p>
            <a:pPr lvl="0" rtl="0">
              <a:spcBef>
                <a:spcPts val="0"/>
              </a:spcBef>
              <a:spcAft>
                <a:spcPts val="0"/>
              </a:spcAft>
              <a:buNone/>
            </a:pPr>
            <a:r>
              <a:t/>
            </a:r>
            <a:endParaRPr sz="2800">
              <a:solidFill>
                <a:schemeClr val="dk1"/>
              </a:solidFill>
              <a:latin typeface="Quicksand"/>
              <a:ea typeface="Quicksand"/>
              <a:cs typeface="Quicksand"/>
              <a:sym typeface="Quicksand"/>
            </a:endParaRPr>
          </a:p>
          <a:p>
            <a:pPr lvl="0" rtl="0" algn="ctr">
              <a:lnSpc>
                <a:spcPct val="120000"/>
              </a:lnSpc>
              <a:spcBef>
                <a:spcPts val="0"/>
              </a:spcBef>
              <a:spcAft>
                <a:spcPts val="0"/>
              </a:spcAft>
              <a:buNone/>
            </a:pPr>
            <a:r>
              <a:t/>
            </a:r>
            <a:endParaRPr sz="4800">
              <a:solidFill>
                <a:schemeClr val="dk1"/>
              </a:solidFill>
              <a:latin typeface="Gloria Hallelujah"/>
              <a:ea typeface="Gloria Hallelujah"/>
              <a:cs typeface="Gloria Hallelujah"/>
              <a:sym typeface="Gloria Hallelujah"/>
            </a:endParaRPr>
          </a:p>
          <a:p>
            <a:pPr lvl="0" rtl="0">
              <a:spcBef>
                <a:spcPts val="0"/>
              </a:spcBef>
              <a:spcAft>
                <a:spcPts val="0"/>
              </a:spcAft>
              <a:buNone/>
            </a:pPr>
            <a:r>
              <a:t/>
            </a:r>
            <a:endParaRPr sz="3600">
              <a:solidFill>
                <a:schemeClr val="dk1"/>
              </a:solidFill>
              <a:latin typeface="Quicksand"/>
              <a:ea typeface="Quicksand"/>
              <a:cs typeface="Quicksand"/>
              <a:sym typeface="Quicksand"/>
            </a:endParaRPr>
          </a:p>
          <a:p>
            <a:pPr lvl="0" rtl="0" algn="ctr">
              <a:lnSpc>
                <a:spcPct val="120000"/>
              </a:lnSpc>
              <a:spcBef>
                <a:spcPts val="0"/>
              </a:spcBef>
              <a:spcAft>
                <a:spcPts val="0"/>
              </a:spcAft>
              <a:buNone/>
            </a:pPr>
            <a:r>
              <a:t/>
            </a:r>
            <a:endParaRPr sz="4800">
              <a:solidFill>
                <a:schemeClr val="dk1"/>
              </a:solidFill>
              <a:latin typeface="Quicksand"/>
              <a:ea typeface="Quicksand"/>
              <a:cs typeface="Quicksand"/>
              <a:sym typeface="Quicksand"/>
            </a:endParaRPr>
          </a:p>
          <a:p>
            <a:pPr lvl="0" rtl="0">
              <a:spcBef>
                <a:spcPts val="0"/>
              </a:spcBef>
              <a:spcAft>
                <a:spcPts val="0"/>
              </a:spcAft>
              <a:buNone/>
            </a:pPr>
            <a:r>
              <a:t/>
            </a:r>
            <a:endParaRPr sz="3000">
              <a:solidFill>
                <a:schemeClr val="dk1"/>
              </a:solidFill>
              <a:latin typeface="Oswald"/>
              <a:ea typeface="Oswald"/>
              <a:cs typeface="Oswald"/>
              <a:sym typeface="Oswald"/>
            </a:endParaRPr>
          </a:p>
          <a:p>
            <a:pPr lvl="0" rtl="0">
              <a:spcBef>
                <a:spcPts val="0"/>
              </a:spcBef>
              <a:spcAft>
                <a:spcPts val="0"/>
              </a:spcAft>
              <a:buNone/>
            </a:pPr>
            <a:r>
              <a:t/>
            </a:r>
            <a:endParaRPr sz="3600">
              <a:solidFill>
                <a:schemeClr val="dk1"/>
              </a:solidFill>
              <a:latin typeface="Quicksand"/>
              <a:ea typeface="Quicksand"/>
              <a:cs typeface="Quicksand"/>
              <a:sym typeface="Quicksand"/>
            </a:endParaRPr>
          </a:p>
          <a:p>
            <a:pPr lvl="0" rtl="0" algn="ctr">
              <a:spcBef>
                <a:spcPts val="0"/>
              </a:spcBef>
              <a:spcAft>
                <a:spcPts val="0"/>
              </a:spcAft>
              <a:buNone/>
            </a:pPr>
            <a:r>
              <a:t/>
            </a:r>
            <a:endParaRPr sz="3000">
              <a:solidFill>
                <a:srgbClr val="000000"/>
              </a:solidFill>
              <a:latin typeface="Quicksand"/>
              <a:ea typeface="Quicksand"/>
              <a:cs typeface="Quicksand"/>
              <a:sym typeface="Quicksand"/>
            </a:endParaRPr>
          </a:p>
          <a:p>
            <a:pPr lvl="0" rtl="0">
              <a:spcBef>
                <a:spcPts val="0"/>
              </a:spcBef>
              <a:buNone/>
            </a:pPr>
            <a:r>
              <a:t/>
            </a:r>
            <a:endParaRPr>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00"/>
        </a:solidFill>
      </p:bgPr>
    </p:bg>
    <p:spTree>
      <p:nvGrpSpPr>
        <p:cNvPr id="58" name="Shape 58"/>
        <p:cNvGrpSpPr/>
        <p:nvPr/>
      </p:nvGrpSpPr>
      <p:grpSpPr>
        <a:xfrm>
          <a:off x="0" y="0"/>
          <a:ext cx="0" cy="0"/>
          <a:chOff x="0" y="0"/>
          <a:chExt cx="0" cy="0"/>
        </a:xfrm>
      </p:grpSpPr>
      <p:sp>
        <p:nvSpPr>
          <p:cNvPr id="59" name="Shape 59"/>
          <p:cNvSpPr txBox="1"/>
          <p:nvPr>
            <p:ph type="title"/>
          </p:nvPr>
        </p:nvSpPr>
        <p:spPr>
          <a:xfrm>
            <a:off x="311700" y="102025"/>
            <a:ext cx="8520600" cy="572700"/>
          </a:xfrm>
          <a:prstGeom prst="rect">
            <a:avLst/>
          </a:prstGeom>
        </p:spPr>
        <p:txBody>
          <a:bodyPr anchorCtr="0" anchor="t" bIns="91425" lIns="91425" rIns="91425" wrap="square" tIns="91425">
            <a:noAutofit/>
          </a:bodyPr>
          <a:lstStyle/>
          <a:p>
            <a:pPr lvl="0" rtl="0" algn="ctr">
              <a:spcBef>
                <a:spcPts val="0"/>
              </a:spcBef>
              <a:buNone/>
            </a:pPr>
            <a:r>
              <a:rPr b="1" lang="en" sz="3600">
                <a:latin typeface="Poiret One"/>
                <a:ea typeface="Poiret One"/>
                <a:cs typeface="Poiret One"/>
                <a:sym typeface="Poiret One"/>
              </a:rPr>
              <a:t>October 24, 2017</a:t>
            </a:r>
          </a:p>
        </p:txBody>
      </p:sp>
      <p:sp>
        <p:nvSpPr>
          <p:cNvPr id="60" name="Shape 60"/>
          <p:cNvSpPr txBox="1"/>
          <p:nvPr>
            <p:ph idx="1" type="body"/>
          </p:nvPr>
        </p:nvSpPr>
        <p:spPr>
          <a:xfrm>
            <a:off x="311700" y="985825"/>
            <a:ext cx="8520600" cy="3636900"/>
          </a:xfrm>
          <a:prstGeom prst="rect">
            <a:avLst/>
          </a:prstGeom>
        </p:spPr>
        <p:txBody>
          <a:bodyPr anchorCtr="0" anchor="t" bIns="91425" lIns="91425" rIns="91425" wrap="square" tIns="91425">
            <a:noAutofit/>
          </a:bodyPr>
          <a:lstStyle/>
          <a:p>
            <a:pPr lvl="0" rtl="0" algn="ctr">
              <a:spcBef>
                <a:spcPts val="0"/>
              </a:spcBef>
              <a:buNone/>
            </a:pPr>
            <a:r>
              <a:rPr b="1" lang="en" sz="3000">
                <a:solidFill>
                  <a:srgbClr val="000000"/>
                </a:solidFill>
                <a:latin typeface="Quicksand"/>
                <a:ea typeface="Quicksand"/>
                <a:cs typeface="Quicksand"/>
                <a:sym typeface="Quicksand"/>
              </a:rPr>
              <a:t>Objective:  to finish HOMS</a:t>
            </a:r>
          </a:p>
          <a:p>
            <a:pPr lvl="0" rtl="0">
              <a:spcBef>
                <a:spcPts val="0"/>
              </a:spcBef>
              <a:buNone/>
            </a:pPr>
            <a:r>
              <a:rPr lang="en" sz="2400">
                <a:solidFill>
                  <a:srgbClr val="000000"/>
                </a:solidFill>
                <a:latin typeface="Quicksand"/>
                <a:ea typeface="Quicksand"/>
                <a:cs typeface="Quicksand"/>
                <a:sym typeface="Quicksand"/>
              </a:rPr>
              <a:t>Opening:  read “Mango Says Goodbye Sometimes”</a:t>
            </a:r>
          </a:p>
          <a:p>
            <a:pPr lvl="0" rtl="0">
              <a:spcBef>
                <a:spcPts val="0"/>
              </a:spcBef>
              <a:buNone/>
            </a:pPr>
            <a:r>
              <a:rPr lang="en" sz="2400">
                <a:solidFill>
                  <a:srgbClr val="000000"/>
                </a:solidFill>
                <a:latin typeface="Quicksand"/>
                <a:ea typeface="Quicksand"/>
                <a:cs typeface="Quicksand"/>
                <a:sym typeface="Quicksand"/>
              </a:rPr>
              <a:t>Work Period: catch up on free writes, distribute project</a:t>
            </a:r>
          </a:p>
          <a:p>
            <a:pPr lvl="0" rtl="0">
              <a:spcBef>
                <a:spcPts val="0"/>
              </a:spcBef>
              <a:buNone/>
            </a:pPr>
            <a:r>
              <a:rPr lang="en" sz="2400">
                <a:solidFill>
                  <a:srgbClr val="000000"/>
                </a:solidFill>
                <a:latin typeface="Quicksand"/>
                <a:ea typeface="Quicksand"/>
                <a:cs typeface="Quicksand"/>
                <a:sym typeface="Quicksand"/>
              </a:rPr>
              <a:t>Closing:  begin working on project</a:t>
            </a:r>
          </a:p>
        </p:txBody>
      </p:sp>
      <p:pic>
        <p:nvPicPr>
          <p:cNvPr descr="Image result for national bologna day" id="61" name="Shape 61"/>
          <p:cNvPicPr preferRelativeResize="0"/>
          <p:nvPr/>
        </p:nvPicPr>
        <p:blipFill>
          <a:blip r:embed="rId3">
            <a:alphaModFix/>
          </a:blip>
          <a:stretch>
            <a:fillRect/>
          </a:stretch>
        </p:blipFill>
        <p:spPr>
          <a:xfrm>
            <a:off x="5681975" y="3146450"/>
            <a:ext cx="2857500" cy="16002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4CCCC"/>
        </a:solidFill>
      </p:bgPr>
    </p:bg>
    <p:spTree>
      <p:nvGrpSpPr>
        <p:cNvPr id="65" name="Shape 65"/>
        <p:cNvGrpSpPr/>
        <p:nvPr/>
      </p:nvGrpSpPr>
      <p:grpSpPr>
        <a:xfrm>
          <a:off x="0" y="0"/>
          <a:ext cx="0" cy="0"/>
          <a:chOff x="0" y="0"/>
          <a:chExt cx="0" cy="0"/>
        </a:xfrm>
      </p:grpSpPr>
      <p:sp>
        <p:nvSpPr>
          <p:cNvPr id="66" name="Shape 66"/>
          <p:cNvSpPr txBox="1"/>
          <p:nvPr>
            <p:ph type="title"/>
          </p:nvPr>
        </p:nvSpPr>
        <p:spPr>
          <a:xfrm>
            <a:off x="311700" y="75050"/>
            <a:ext cx="8520600" cy="572700"/>
          </a:xfrm>
          <a:prstGeom prst="rect">
            <a:avLst/>
          </a:prstGeom>
        </p:spPr>
        <p:txBody>
          <a:bodyPr anchorCtr="0" anchor="t" bIns="91425" lIns="91425" rIns="91425" wrap="square" tIns="91425">
            <a:noAutofit/>
          </a:bodyPr>
          <a:lstStyle/>
          <a:p>
            <a:pPr lvl="0" algn="ctr">
              <a:spcBef>
                <a:spcPts val="0"/>
              </a:spcBef>
              <a:buNone/>
            </a:pPr>
            <a:r>
              <a:rPr b="1" lang="en" sz="3600">
                <a:latin typeface="Poiret One"/>
                <a:ea typeface="Poiret One"/>
                <a:cs typeface="Poiret One"/>
                <a:sym typeface="Poiret One"/>
              </a:rPr>
              <a:t>Homework</a:t>
            </a:r>
          </a:p>
        </p:txBody>
      </p:sp>
      <p:sp>
        <p:nvSpPr>
          <p:cNvPr id="67" name="Shape 67"/>
          <p:cNvSpPr txBox="1"/>
          <p:nvPr>
            <p:ph idx="1" type="body"/>
          </p:nvPr>
        </p:nvSpPr>
        <p:spPr>
          <a:xfrm>
            <a:off x="311700" y="1376925"/>
            <a:ext cx="8520600" cy="3636900"/>
          </a:xfrm>
          <a:prstGeom prst="rect">
            <a:avLst/>
          </a:prstGeom>
        </p:spPr>
        <p:txBody>
          <a:bodyPr anchorCtr="0" anchor="t" bIns="91425" lIns="91425" rIns="91425" wrap="square" tIns="91425">
            <a:noAutofit/>
          </a:bodyPr>
          <a:lstStyle/>
          <a:p>
            <a:pPr lvl="0" rtl="0" algn="ctr">
              <a:spcBef>
                <a:spcPts val="0"/>
              </a:spcBef>
              <a:buNone/>
            </a:pPr>
            <a:r>
              <a:rPr lang="en" sz="3600">
                <a:solidFill>
                  <a:srgbClr val="000000"/>
                </a:solidFill>
                <a:latin typeface="Quicksand"/>
                <a:ea typeface="Quicksand"/>
                <a:cs typeface="Quicksand"/>
                <a:sym typeface="Quicksand"/>
              </a:rPr>
              <a:t>Hand in Free Write Packets Friday</a:t>
            </a:r>
          </a:p>
          <a:p>
            <a:pPr lvl="0" rtl="0" algn="ctr">
              <a:spcBef>
                <a:spcPts val="0"/>
              </a:spcBef>
              <a:buNone/>
            </a:pPr>
            <a:r>
              <a:t/>
            </a:r>
            <a:endParaRPr sz="3600">
              <a:solidFill>
                <a:srgbClr val="000000"/>
              </a:solidFill>
              <a:latin typeface="Quicksand"/>
              <a:ea typeface="Quicksand"/>
              <a:cs typeface="Quicksand"/>
              <a:sym typeface="Quicksand"/>
            </a:endParaRPr>
          </a:p>
          <a:p>
            <a:pPr lvl="0" algn="ctr">
              <a:spcBef>
                <a:spcPts val="0"/>
              </a:spcBef>
              <a:buNone/>
            </a:pPr>
            <a:r>
              <a:rPr lang="en" sz="3600">
                <a:solidFill>
                  <a:srgbClr val="000000"/>
                </a:solidFill>
                <a:latin typeface="Quicksand"/>
                <a:ea typeface="Quicksand"/>
                <a:cs typeface="Quicksand"/>
                <a:sym typeface="Quicksand"/>
              </a:rPr>
              <a:t>Vocab</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4CCCC"/>
        </a:solidFill>
      </p:bgPr>
    </p:bg>
    <p:spTree>
      <p:nvGrpSpPr>
        <p:cNvPr id="71" name="Shape 71"/>
        <p:cNvGrpSpPr/>
        <p:nvPr/>
      </p:nvGrpSpPr>
      <p:grpSpPr>
        <a:xfrm>
          <a:off x="0" y="0"/>
          <a:ext cx="0" cy="0"/>
          <a:chOff x="0" y="0"/>
          <a:chExt cx="0" cy="0"/>
        </a:xfrm>
      </p:grpSpPr>
      <p:sp>
        <p:nvSpPr>
          <p:cNvPr id="72" name="Shape 72"/>
          <p:cNvSpPr txBox="1"/>
          <p:nvPr>
            <p:ph type="title"/>
          </p:nvPr>
        </p:nvSpPr>
        <p:spPr>
          <a:xfrm>
            <a:off x="311700" y="1766725"/>
            <a:ext cx="8520600" cy="572700"/>
          </a:xfrm>
          <a:prstGeom prst="rect">
            <a:avLst/>
          </a:prstGeom>
        </p:spPr>
        <p:txBody>
          <a:bodyPr anchorCtr="0" anchor="t" bIns="91425" lIns="91425" rIns="91425" wrap="square" tIns="91425">
            <a:noAutofit/>
          </a:bodyPr>
          <a:lstStyle/>
          <a:p>
            <a:pPr lvl="0" algn="ctr">
              <a:spcBef>
                <a:spcPts val="0"/>
              </a:spcBef>
              <a:buNone/>
            </a:pPr>
            <a:r>
              <a:rPr b="1" lang="en" sz="3600">
                <a:latin typeface="Poiret One"/>
                <a:ea typeface="Poiret One"/>
                <a:cs typeface="Poiret One"/>
                <a:sym typeface="Poiret One"/>
              </a:rPr>
              <a:t>Read “Mango Says Goodbye Sometimes”</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4CCCC"/>
        </a:solidFill>
      </p:bgPr>
    </p:bg>
    <p:spTree>
      <p:nvGrpSpPr>
        <p:cNvPr id="76" name="Shape 76"/>
        <p:cNvGrpSpPr/>
        <p:nvPr/>
      </p:nvGrpSpPr>
      <p:grpSpPr>
        <a:xfrm>
          <a:off x="0" y="0"/>
          <a:ext cx="0" cy="0"/>
          <a:chOff x="0" y="0"/>
          <a:chExt cx="0" cy="0"/>
        </a:xfrm>
      </p:grpSpPr>
      <p:sp>
        <p:nvSpPr>
          <p:cNvPr id="77" name="Shape 77"/>
          <p:cNvSpPr txBox="1"/>
          <p:nvPr>
            <p:ph type="title"/>
          </p:nvPr>
        </p:nvSpPr>
        <p:spPr>
          <a:xfrm>
            <a:off x="311700" y="144150"/>
            <a:ext cx="8520600" cy="4855200"/>
          </a:xfrm>
          <a:prstGeom prst="rect">
            <a:avLst/>
          </a:prstGeom>
        </p:spPr>
        <p:txBody>
          <a:bodyPr anchorCtr="0" anchor="t" bIns="91425" lIns="91425" rIns="91425" wrap="square" tIns="91425">
            <a:noAutofit/>
          </a:bodyPr>
          <a:lstStyle/>
          <a:p>
            <a:pPr lvl="0" rtl="0" algn="ctr">
              <a:spcBef>
                <a:spcPts val="0"/>
              </a:spcBef>
              <a:buNone/>
            </a:pPr>
            <a:r>
              <a:rPr b="1" lang="en" sz="3600">
                <a:latin typeface="Quicksand"/>
                <a:ea typeface="Quicksand"/>
                <a:cs typeface="Quicksand"/>
                <a:sym typeface="Quicksand"/>
              </a:rPr>
              <a:t>Free Writes</a:t>
            </a:r>
          </a:p>
          <a:p>
            <a:pPr lvl="0" rtl="0" algn="ctr">
              <a:spcBef>
                <a:spcPts val="0"/>
              </a:spcBef>
              <a:buNone/>
            </a:pPr>
            <a:r>
              <a:t/>
            </a:r>
            <a:endParaRPr b="1" sz="1200">
              <a:latin typeface="Quicksand"/>
              <a:ea typeface="Quicksand"/>
              <a:cs typeface="Quicksand"/>
              <a:sym typeface="Quicksand"/>
            </a:endParaRPr>
          </a:p>
          <a:p>
            <a:pPr indent="-406400" lvl="0" marL="457200" rtl="0" algn="ctr">
              <a:spcBef>
                <a:spcPts val="0"/>
              </a:spcBef>
              <a:buFont typeface="Quicksand"/>
              <a:buAutoNum type="arabicPeriod"/>
            </a:pPr>
            <a:r>
              <a:rPr lang="en">
                <a:latin typeface="Quicksand"/>
                <a:ea typeface="Quicksand"/>
                <a:cs typeface="Quicksand"/>
                <a:sym typeface="Quicksand"/>
              </a:rPr>
              <a:t>People Like Us</a:t>
            </a:r>
          </a:p>
          <a:p>
            <a:pPr indent="-406400" lvl="0" marL="457200" rtl="0" algn="ctr">
              <a:spcBef>
                <a:spcPts val="0"/>
              </a:spcBef>
              <a:buFont typeface="Quicksand"/>
              <a:buAutoNum type="arabicPeriod"/>
            </a:pPr>
            <a:r>
              <a:rPr lang="en">
                <a:latin typeface="Quicksand"/>
                <a:ea typeface="Quicksand"/>
                <a:cs typeface="Quicksand"/>
                <a:sym typeface="Quicksand"/>
              </a:rPr>
              <a:t>My Town Layout</a:t>
            </a:r>
          </a:p>
          <a:p>
            <a:pPr indent="-406400" lvl="0" marL="457200" rtl="0" algn="ctr">
              <a:spcBef>
                <a:spcPts val="0"/>
              </a:spcBef>
              <a:buFont typeface="Quicksand"/>
              <a:buAutoNum type="arabicPeriod"/>
            </a:pPr>
            <a:r>
              <a:rPr lang="en">
                <a:latin typeface="Quicksand"/>
                <a:ea typeface="Quicksand"/>
                <a:cs typeface="Quicksand"/>
                <a:sym typeface="Quicksand"/>
              </a:rPr>
              <a:t>Rice Sandwich</a:t>
            </a:r>
          </a:p>
          <a:p>
            <a:pPr indent="-406400" lvl="0" marL="457200" rtl="0" algn="ctr">
              <a:spcBef>
                <a:spcPts val="0"/>
              </a:spcBef>
              <a:buFont typeface="Quicksand"/>
              <a:buAutoNum type="arabicPeriod"/>
            </a:pPr>
            <a:r>
              <a:rPr lang="en">
                <a:latin typeface="Quicksand"/>
                <a:ea typeface="Quicksand"/>
                <a:cs typeface="Quicksand"/>
                <a:sym typeface="Quicksand"/>
              </a:rPr>
              <a:t>Are you superstitious?</a:t>
            </a:r>
          </a:p>
          <a:p>
            <a:pPr indent="-406400" lvl="0" marL="457200" rtl="0" algn="ctr">
              <a:spcBef>
                <a:spcPts val="0"/>
              </a:spcBef>
              <a:buFont typeface="Quicksand"/>
              <a:buAutoNum type="arabicPeriod"/>
            </a:pPr>
            <a:r>
              <a:rPr lang="en">
                <a:latin typeface="Quicksand"/>
                <a:ea typeface="Quicksand"/>
                <a:cs typeface="Quicksand"/>
                <a:sym typeface="Quicksand"/>
              </a:rPr>
              <a:t>Customs and Culture</a:t>
            </a:r>
          </a:p>
          <a:p>
            <a:pPr indent="-406400" lvl="0" marL="457200" rtl="0" algn="ctr">
              <a:spcBef>
                <a:spcPts val="0"/>
              </a:spcBef>
              <a:buFont typeface="Quicksand"/>
              <a:buAutoNum type="arabicPeriod"/>
            </a:pPr>
            <a:r>
              <a:rPr lang="en">
                <a:latin typeface="Quicksand"/>
                <a:ea typeface="Quicksand"/>
                <a:cs typeface="Quicksand"/>
                <a:sym typeface="Quicksand"/>
              </a:rPr>
              <a:t>Advice to my Younger Self</a:t>
            </a:r>
          </a:p>
          <a:p>
            <a:pPr indent="-406400" lvl="0" marL="457200" rtl="0" algn="ctr">
              <a:spcBef>
                <a:spcPts val="0"/>
              </a:spcBef>
              <a:buFont typeface="Quicksand"/>
              <a:buAutoNum type="arabicPeriod"/>
            </a:pPr>
            <a:r>
              <a:rPr lang="en">
                <a:latin typeface="Quicksand"/>
                <a:ea typeface="Quicksand"/>
                <a:cs typeface="Quicksand"/>
                <a:sym typeface="Quicksand"/>
              </a:rPr>
              <a:t>Dream Home</a:t>
            </a:r>
          </a:p>
          <a:p>
            <a:pPr lvl="0" rtl="0" algn="ctr">
              <a:spcBef>
                <a:spcPts val="0"/>
              </a:spcBef>
              <a:buNone/>
            </a:pPr>
            <a:r>
              <a:t/>
            </a:r>
            <a:endParaRPr>
              <a:latin typeface="Quicksand"/>
              <a:ea typeface="Quicksand"/>
              <a:cs typeface="Quicksand"/>
              <a:sym typeface="Quicksand"/>
            </a:endParaRPr>
          </a:p>
          <a:p>
            <a:pPr lvl="0" rtl="0" algn="ctr">
              <a:spcBef>
                <a:spcPts val="0"/>
              </a:spcBef>
              <a:buNone/>
            </a:pPr>
            <a:r>
              <a:rPr lang="en" u="sng">
                <a:latin typeface="Quicksand"/>
                <a:ea typeface="Quicksand"/>
                <a:cs typeface="Quicksand"/>
                <a:sym typeface="Quicksand"/>
              </a:rPr>
              <a:t>*SHORT PARAGRAPHS/HEFTY LIST*</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sp>
        <p:nvSpPr>
          <p:cNvPr id="82" name="Shape 82"/>
          <p:cNvSpPr txBox="1"/>
          <p:nvPr>
            <p:ph idx="1" type="body"/>
          </p:nvPr>
        </p:nvSpPr>
        <p:spPr>
          <a:xfrm>
            <a:off x="311700" y="310200"/>
            <a:ext cx="8520600" cy="4258800"/>
          </a:xfrm>
          <a:prstGeom prst="rect">
            <a:avLst/>
          </a:prstGeom>
        </p:spPr>
        <p:txBody>
          <a:bodyPr anchorCtr="0" anchor="t" bIns="91425" lIns="91425" rIns="91425" wrap="square" tIns="91425">
            <a:noAutofit/>
          </a:bodyPr>
          <a:lstStyle/>
          <a:p>
            <a:pPr indent="-419100" lvl="0" marL="457200" rtl="0" algn="ctr">
              <a:lnSpc>
                <a:spcPct val="138000"/>
              </a:lnSpc>
              <a:spcBef>
                <a:spcPts val="0"/>
              </a:spcBef>
              <a:buClr>
                <a:srgbClr val="000000"/>
              </a:buClr>
              <a:buSzPct val="100000"/>
              <a:buFont typeface="Quicksand"/>
              <a:buAutoNum type="arabicPeriod"/>
            </a:pPr>
            <a:r>
              <a:rPr lang="en" sz="3000">
                <a:solidFill>
                  <a:srgbClr val="000000"/>
                </a:solidFill>
                <a:latin typeface="Quicksand"/>
                <a:ea typeface="Quicksand"/>
                <a:cs typeface="Quicksand"/>
                <a:sym typeface="Quicksand"/>
              </a:rPr>
              <a:t>“People Like Us”</a:t>
            </a:r>
          </a:p>
          <a:p>
            <a:pPr lvl="0" rtl="0" algn="ctr">
              <a:spcBef>
                <a:spcPts val="0"/>
              </a:spcBef>
              <a:spcAft>
                <a:spcPts val="0"/>
              </a:spcAft>
              <a:buClr>
                <a:schemeClr val="dk1"/>
              </a:buClr>
              <a:buSzPct val="36666"/>
              <a:buFont typeface="Arial"/>
              <a:buNone/>
            </a:pPr>
            <a:r>
              <a:rPr lang="en" sz="3000">
                <a:solidFill>
                  <a:srgbClr val="000000"/>
                </a:solidFill>
                <a:latin typeface="Quicksand"/>
                <a:ea typeface="Quicksand"/>
                <a:cs typeface="Quicksand"/>
                <a:sym typeface="Quicksand"/>
              </a:rPr>
              <a:t>Think about people you enjoy spending time with:  family, friends.  If you were to talk about yourselves as a collective group, how would you describe it?  Consider things you enjoy doing, how you present yourselves, etc.</a:t>
            </a:r>
          </a:p>
          <a:p>
            <a:pPr lvl="0">
              <a:spcBef>
                <a:spcPts val="0"/>
              </a:spcBef>
              <a:buNone/>
            </a:pPr>
            <a:r>
              <a:t/>
            </a:r>
            <a:endParaRPr>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6" name="Shape 86"/>
        <p:cNvGrpSpPr/>
        <p:nvPr/>
      </p:nvGrpSpPr>
      <p:grpSpPr>
        <a:xfrm>
          <a:off x="0" y="0"/>
          <a:ext cx="0" cy="0"/>
          <a:chOff x="0" y="0"/>
          <a:chExt cx="0" cy="0"/>
        </a:xfrm>
      </p:grpSpPr>
      <p:sp>
        <p:nvSpPr>
          <p:cNvPr id="87" name="Shape 87"/>
          <p:cNvSpPr txBox="1"/>
          <p:nvPr>
            <p:ph idx="1" type="body"/>
          </p:nvPr>
        </p:nvSpPr>
        <p:spPr>
          <a:xfrm>
            <a:off x="311700" y="310200"/>
            <a:ext cx="8520600" cy="4258800"/>
          </a:xfrm>
          <a:prstGeom prst="rect">
            <a:avLst/>
          </a:prstGeom>
        </p:spPr>
        <p:txBody>
          <a:bodyPr anchorCtr="0" anchor="t" bIns="91425" lIns="91425" rIns="91425" wrap="square" tIns="91425">
            <a:noAutofit/>
          </a:bodyPr>
          <a:lstStyle/>
          <a:p>
            <a:pPr lvl="0" rtl="0" algn="ctr">
              <a:lnSpc>
                <a:spcPct val="120000"/>
              </a:lnSpc>
              <a:spcBef>
                <a:spcPts val="0"/>
              </a:spcBef>
              <a:spcAft>
                <a:spcPts val="0"/>
              </a:spcAft>
              <a:buNone/>
            </a:pPr>
            <a:r>
              <a:rPr lang="en" sz="3600">
                <a:solidFill>
                  <a:schemeClr val="dk1"/>
                </a:solidFill>
                <a:latin typeface="Quicksand"/>
                <a:ea typeface="Quicksand"/>
                <a:cs typeface="Quicksand"/>
                <a:sym typeface="Quicksand"/>
              </a:rPr>
              <a:t>2)  My Town Layout</a:t>
            </a:r>
          </a:p>
          <a:p>
            <a:pPr lvl="0" rtl="0" algn="ctr">
              <a:lnSpc>
                <a:spcPct val="120000"/>
              </a:lnSpc>
              <a:spcBef>
                <a:spcPts val="0"/>
              </a:spcBef>
              <a:spcAft>
                <a:spcPts val="0"/>
              </a:spcAft>
              <a:buNone/>
            </a:pPr>
            <a:r>
              <a:t/>
            </a:r>
            <a:endParaRPr sz="2400">
              <a:solidFill>
                <a:srgbClr val="000000"/>
              </a:solidFill>
              <a:latin typeface="Quicksand"/>
              <a:ea typeface="Quicksand"/>
              <a:cs typeface="Quicksand"/>
              <a:sym typeface="Quicksand"/>
            </a:endParaRPr>
          </a:p>
          <a:p>
            <a:pPr lvl="0" rtl="0" algn="ctr">
              <a:lnSpc>
                <a:spcPct val="120000"/>
              </a:lnSpc>
              <a:spcBef>
                <a:spcPts val="0"/>
              </a:spcBef>
              <a:spcAft>
                <a:spcPts val="0"/>
              </a:spcAft>
              <a:buNone/>
            </a:pPr>
            <a:r>
              <a:rPr lang="en" sz="3000">
                <a:solidFill>
                  <a:srgbClr val="000000"/>
                </a:solidFill>
                <a:latin typeface="Quicksand"/>
                <a:ea typeface="Quicksand"/>
                <a:cs typeface="Quicksand"/>
                <a:sym typeface="Quicksand"/>
              </a:rPr>
              <a:t>Draw a rough sketch of what your community is like using specific checkpoints that are meaningful to its character/you.</a:t>
            </a:r>
          </a:p>
          <a:p>
            <a:pPr lvl="0" rtl="0">
              <a:spcBef>
                <a:spcPts val="0"/>
              </a:spcBef>
              <a:spcAft>
                <a:spcPts val="0"/>
              </a:spcAft>
              <a:buNone/>
            </a:pPr>
            <a:r>
              <a:t/>
            </a:r>
            <a:endParaRPr sz="3000">
              <a:solidFill>
                <a:srgbClr val="000000"/>
              </a:solidFill>
              <a:latin typeface="Quicksand"/>
              <a:ea typeface="Quicksand"/>
              <a:cs typeface="Quicksand"/>
              <a:sym typeface="Quicksand"/>
            </a:endParaRPr>
          </a:p>
          <a:p>
            <a:pPr lvl="0" rtl="0" algn="ctr">
              <a:lnSpc>
                <a:spcPct val="120000"/>
              </a:lnSpc>
              <a:spcBef>
                <a:spcPts val="0"/>
              </a:spcBef>
              <a:spcAft>
                <a:spcPts val="0"/>
              </a:spcAft>
              <a:buNone/>
            </a:pPr>
            <a:r>
              <a:rPr lang="en" sz="3000">
                <a:solidFill>
                  <a:srgbClr val="000000"/>
                </a:solidFill>
                <a:latin typeface="Quicksand"/>
                <a:ea typeface="Quicksand"/>
                <a:cs typeface="Quicksand"/>
                <a:sym typeface="Quicksand"/>
              </a:rPr>
              <a:t>*Consider people, stores, houses, schools, roads, parks, etc.*</a:t>
            </a:r>
          </a:p>
          <a:p>
            <a:pPr lvl="0" rtl="0">
              <a:spcBef>
                <a:spcPts val="0"/>
              </a:spcBef>
              <a:spcAft>
                <a:spcPts val="0"/>
              </a:spcAft>
              <a:buNone/>
            </a:pPr>
            <a:r>
              <a:t/>
            </a:r>
            <a:endParaRPr sz="3000">
              <a:solidFill>
                <a:srgbClr val="000000"/>
              </a:solidFill>
              <a:latin typeface="Quicksand"/>
              <a:ea typeface="Quicksand"/>
              <a:cs typeface="Quicksand"/>
              <a:sym typeface="Quicksand"/>
            </a:endParaRPr>
          </a:p>
          <a:p>
            <a:pPr lvl="0" rtl="0" algn="ctr">
              <a:spcBef>
                <a:spcPts val="0"/>
              </a:spcBef>
              <a:spcAft>
                <a:spcPts val="0"/>
              </a:spcAft>
              <a:buNone/>
            </a:pPr>
            <a:r>
              <a:t/>
            </a:r>
            <a:endParaRPr sz="3000">
              <a:solidFill>
                <a:srgbClr val="000000"/>
              </a:solidFill>
              <a:latin typeface="Quicksand"/>
              <a:ea typeface="Quicksand"/>
              <a:cs typeface="Quicksand"/>
              <a:sym typeface="Quicksand"/>
            </a:endParaRPr>
          </a:p>
          <a:p>
            <a:pPr lvl="0" rtl="0">
              <a:spcBef>
                <a:spcPts val="0"/>
              </a:spcBef>
              <a:buNone/>
            </a:pPr>
            <a:r>
              <a:t/>
            </a:r>
            <a:endParaRPr>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Shape 92"/>
          <p:cNvSpPr txBox="1"/>
          <p:nvPr>
            <p:ph idx="1" type="body"/>
          </p:nvPr>
        </p:nvSpPr>
        <p:spPr>
          <a:xfrm>
            <a:off x="311700" y="310200"/>
            <a:ext cx="8520600" cy="4258800"/>
          </a:xfrm>
          <a:prstGeom prst="rect">
            <a:avLst/>
          </a:prstGeom>
        </p:spPr>
        <p:txBody>
          <a:bodyPr anchorCtr="0" anchor="t" bIns="91425" lIns="91425" rIns="91425" wrap="square" tIns="91425">
            <a:noAutofit/>
          </a:bodyPr>
          <a:lstStyle/>
          <a:p>
            <a:pPr lvl="0" rtl="0" algn="ctr">
              <a:lnSpc>
                <a:spcPct val="120000"/>
              </a:lnSpc>
              <a:spcBef>
                <a:spcPts val="0"/>
              </a:spcBef>
              <a:spcAft>
                <a:spcPts val="0"/>
              </a:spcAft>
              <a:buNone/>
            </a:pPr>
            <a:r>
              <a:rPr lang="en" sz="4800">
                <a:solidFill>
                  <a:schemeClr val="dk1"/>
                </a:solidFill>
                <a:latin typeface="Quicksand"/>
                <a:ea typeface="Quicksand"/>
                <a:cs typeface="Quicksand"/>
                <a:sym typeface="Quicksand"/>
              </a:rPr>
              <a:t>3)  Rice Sandwich</a:t>
            </a:r>
          </a:p>
          <a:p>
            <a:pPr lvl="0" rtl="0" algn="ctr">
              <a:lnSpc>
                <a:spcPct val="120000"/>
              </a:lnSpc>
              <a:spcBef>
                <a:spcPts val="0"/>
              </a:spcBef>
              <a:spcAft>
                <a:spcPts val="0"/>
              </a:spcAft>
              <a:buNone/>
            </a:pPr>
            <a:r>
              <a:rPr lang="en" sz="3000">
                <a:solidFill>
                  <a:schemeClr val="dk1"/>
                </a:solidFill>
                <a:latin typeface="Quicksand"/>
                <a:ea typeface="Quicksand"/>
                <a:cs typeface="Quicksand"/>
                <a:sym typeface="Quicksand"/>
              </a:rPr>
              <a:t>React to eating the rice sandwich:  how does it taste?  Is it what you expected?  How do you feel eating it?  In what kind of circumstance would you eat something like this?</a:t>
            </a:r>
          </a:p>
          <a:p>
            <a:pPr lvl="0" rtl="0">
              <a:spcBef>
                <a:spcPts val="0"/>
              </a:spcBef>
              <a:spcAft>
                <a:spcPts val="0"/>
              </a:spcAft>
              <a:buNone/>
            </a:pPr>
            <a:r>
              <a:t/>
            </a:r>
            <a:endParaRPr sz="3000">
              <a:solidFill>
                <a:schemeClr val="dk1"/>
              </a:solidFill>
              <a:latin typeface="Oswald"/>
              <a:ea typeface="Oswald"/>
              <a:cs typeface="Oswald"/>
              <a:sym typeface="Oswald"/>
            </a:endParaRPr>
          </a:p>
          <a:p>
            <a:pPr lvl="0" rtl="0">
              <a:spcBef>
                <a:spcPts val="0"/>
              </a:spcBef>
              <a:spcAft>
                <a:spcPts val="0"/>
              </a:spcAft>
              <a:buNone/>
            </a:pPr>
            <a:r>
              <a:t/>
            </a:r>
            <a:endParaRPr sz="3600">
              <a:solidFill>
                <a:schemeClr val="dk1"/>
              </a:solidFill>
              <a:latin typeface="Quicksand"/>
              <a:ea typeface="Quicksand"/>
              <a:cs typeface="Quicksand"/>
              <a:sym typeface="Quicksand"/>
            </a:endParaRPr>
          </a:p>
          <a:p>
            <a:pPr lvl="0" rtl="0" algn="ctr">
              <a:spcBef>
                <a:spcPts val="0"/>
              </a:spcBef>
              <a:spcAft>
                <a:spcPts val="0"/>
              </a:spcAft>
              <a:buNone/>
            </a:pPr>
            <a:r>
              <a:t/>
            </a:r>
            <a:endParaRPr sz="3000">
              <a:solidFill>
                <a:srgbClr val="000000"/>
              </a:solidFill>
              <a:latin typeface="Quicksand"/>
              <a:ea typeface="Quicksand"/>
              <a:cs typeface="Quicksand"/>
              <a:sym typeface="Quicksand"/>
            </a:endParaRPr>
          </a:p>
          <a:p>
            <a:pPr lvl="0" rtl="0">
              <a:spcBef>
                <a:spcPts val="0"/>
              </a:spcBef>
              <a:buNone/>
            </a:pPr>
            <a:r>
              <a:t/>
            </a:r>
            <a:endParaRPr>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Shape 97"/>
          <p:cNvSpPr txBox="1"/>
          <p:nvPr>
            <p:ph idx="1" type="body"/>
          </p:nvPr>
        </p:nvSpPr>
        <p:spPr>
          <a:xfrm>
            <a:off x="311700" y="310200"/>
            <a:ext cx="8520600" cy="4258800"/>
          </a:xfrm>
          <a:prstGeom prst="rect">
            <a:avLst/>
          </a:prstGeom>
        </p:spPr>
        <p:txBody>
          <a:bodyPr anchorCtr="0" anchor="t" bIns="91425" lIns="91425" rIns="91425" wrap="square" tIns="91425">
            <a:noAutofit/>
          </a:bodyPr>
          <a:lstStyle/>
          <a:p>
            <a:pPr lvl="0" rtl="0" algn="ctr">
              <a:lnSpc>
                <a:spcPct val="120000"/>
              </a:lnSpc>
              <a:spcBef>
                <a:spcPts val="0"/>
              </a:spcBef>
              <a:spcAft>
                <a:spcPts val="0"/>
              </a:spcAft>
              <a:buNone/>
            </a:pPr>
            <a:r>
              <a:rPr lang="en" sz="4800">
                <a:solidFill>
                  <a:schemeClr val="dk1"/>
                </a:solidFill>
                <a:latin typeface="Quicksand"/>
                <a:ea typeface="Quicksand"/>
                <a:cs typeface="Quicksand"/>
                <a:sym typeface="Quicksand"/>
              </a:rPr>
              <a:t>4)  Are you superstitious?</a:t>
            </a:r>
          </a:p>
          <a:p>
            <a:pPr lvl="0" rtl="0" algn="ctr">
              <a:lnSpc>
                <a:spcPct val="120000"/>
              </a:lnSpc>
              <a:spcBef>
                <a:spcPts val="0"/>
              </a:spcBef>
              <a:spcAft>
                <a:spcPts val="0"/>
              </a:spcAft>
              <a:buNone/>
            </a:pPr>
            <a:r>
              <a:rPr lang="en" sz="3600">
                <a:solidFill>
                  <a:schemeClr val="dk1"/>
                </a:solidFill>
                <a:latin typeface="Quicksand"/>
                <a:ea typeface="Quicksand"/>
                <a:cs typeface="Quicksand"/>
                <a:sym typeface="Quicksand"/>
              </a:rPr>
              <a:t>Why/why not?  Are there only certain times you are?  What are your thoughts on Esperanza being this way?</a:t>
            </a:r>
          </a:p>
          <a:p>
            <a:pPr lvl="0" rtl="0">
              <a:spcBef>
                <a:spcPts val="0"/>
              </a:spcBef>
              <a:spcAft>
                <a:spcPts val="0"/>
              </a:spcAft>
              <a:buNone/>
            </a:pPr>
            <a:r>
              <a:t/>
            </a:r>
            <a:endParaRPr sz="3600">
              <a:solidFill>
                <a:schemeClr val="dk1"/>
              </a:solidFill>
              <a:latin typeface="Quicksand"/>
              <a:ea typeface="Quicksand"/>
              <a:cs typeface="Quicksand"/>
              <a:sym typeface="Quicksand"/>
            </a:endParaRPr>
          </a:p>
          <a:p>
            <a:pPr lvl="0" rtl="0" algn="ctr">
              <a:lnSpc>
                <a:spcPct val="120000"/>
              </a:lnSpc>
              <a:spcBef>
                <a:spcPts val="0"/>
              </a:spcBef>
              <a:spcAft>
                <a:spcPts val="0"/>
              </a:spcAft>
              <a:buNone/>
            </a:pPr>
            <a:r>
              <a:t/>
            </a:r>
            <a:endParaRPr sz="4800">
              <a:solidFill>
                <a:schemeClr val="dk1"/>
              </a:solidFill>
              <a:latin typeface="Quicksand"/>
              <a:ea typeface="Quicksand"/>
              <a:cs typeface="Quicksand"/>
              <a:sym typeface="Quicksand"/>
            </a:endParaRPr>
          </a:p>
          <a:p>
            <a:pPr lvl="0" rtl="0">
              <a:spcBef>
                <a:spcPts val="0"/>
              </a:spcBef>
              <a:spcAft>
                <a:spcPts val="0"/>
              </a:spcAft>
              <a:buNone/>
            </a:pPr>
            <a:r>
              <a:t/>
            </a:r>
            <a:endParaRPr sz="3000">
              <a:solidFill>
                <a:schemeClr val="dk1"/>
              </a:solidFill>
              <a:latin typeface="Oswald"/>
              <a:ea typeface="Oswald"/>
              <a:cs typeface="Oswald"/>
              <a:sym typeface="Oswald"/>
            </a:endParaRPr>
          </a:p>
          <a:p>
            <a:pPr lvl="0" rtl="0">
              <a:spcBef>
                <a:spcPts val="0"/>
              </a:spcBef>
              <a:spcAft>
                <a:spcPts val="0"/>
              </a:spcAft>
              <a:buNone/>
            </a:pPr>
            <a:r>
              <a:t/>
            </a:r>
            <a:endParaRPr sz="3600">
              <a:solidFill>
                <a:schemeClr val="dk1"/>
              </a:solidFill>
              <a:latin typeface="Quicksand"/>
              <a:ea typeface="Quicksand"/>
              <a:cs typeface="Quicksand"/>
              <a:sym typeface="Quicksand"/>
            </a:endParaRPr>
          </a:p>
          <a:p>
            <a:pPr lvl="0" rtl="0" algn="ctr">
              <a:spcBef>
                <a:spcPts val="0"/>
              </a:spcBef>
              <a:spcAft>
                <a:spcPts val="0"/>
              </a:spcAft>
              <a:buNone/>
            </a:pPr>
            <a:r>
              <a:t/>
            </a:r>
            <a:endParaRPr sz="3000">
              <a:solidFill>
                <a:srgbClr val="000000"/>
              </a:solidFill>
              <a:latin typeface="Quicksand"/>
              <a:ea typeface="Quicksand"/>
              <a:cs typeface="Quicksand"/>
              <a:sym typeface="Quicksand"/>
            </a:endParaRPr>
          </a:p>
          <a:p>
            <a:pPr lvl="0" rtl="0">
              <a:spcBef>
                <a:spcPts val="0"/>
              </a:spcBef>
              <a:buNone/>
            </a:pPr>
            <a:r>
              <a:t/>
            </a:r>
            <a:endParaRPr>
              <a:solidFill>
                <a:srgbClr val="000000"/>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