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Lato"/>
      <p:regular r:id="rId8"/>
      <p:bold r:id="rId9"/>
      <p:italic r:id="rId10"/>
      <p:boldItalic r:id="rId11"/>
    </p:embeddedFont>
    <p:embeddedFont>
      <p:font typeface="Quicksan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3" Type="http://schemas.openxmlformats.org/officeDocument/2006/relationships/font" Target="fonts/Quicksand-bold.fntdata"/><Relationship Id="rId12" Type="http://schemas.openxmlformats.org/officeDocument/2006/relationships/font" Target="fonts/Quicks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062450" y="118375"/>
            <a:ext cx="5734800" cy="6480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Do Now:  Study your notes!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741400" y="4203625"/>
            <a:ext cx="2329800" cy="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quiz</a:t>
            </a:r>
            <a:r>
              <a:rPr lang="en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1705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October 4, 2017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Objective:  to check our understanding of the first half of HOMS through a quiz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Opening/work/closing:  quiz!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575" y="2541325"/>
            <a:ext cx="1418126" cy="21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416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Homework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840650"/>
            <a:ext cx="8520600" cy="146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None!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