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Gloria Hallelujah"/>
      <p:regular r:id="rId11"/>
    </p:embeddedFont>
    <p:embeddedFont>
      <p:font typeface="Quicksan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GloriaHallelujah-regular.fntdata"/><Relationship Id="rId10" Type="http://schemas.openxmlformats.org/officeDocument/2006/relationships/slide" Target="slides/slide6.xml"/><Relationship Id="rId13" Type="http://schemas.openxmlformats.org/officeDocument/2006/relationships/font" Target="fonts/Quicksand-bold.fntdata"/><Relationship Id="rId12" Type="http://schemas.openxmlformats.org/officeDocument/2006/relationships/font" Target="fonts/Quicksan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912875"/>
            <a:ext cx="8520600" cy="2048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Do Now:</a:t>
            </a:r>
          </a:p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Gloria Hallelujah"/>
                <a:ea typeface="Gloria Hallelujah"/>
                <a:cs typeface="Gloria Hallelujah"/>
                <a:sym typeface="Gloria Hallelujah"/>
              </a:rPr>
              <a:t>Take out HOMS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15610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latin typeface="Gloria Hallelujah"/>
                <a:ea typeface="Gloria Hallelujah"/>
                <a:cs typeface="Gloria Hallelujah"/>
                <a:sym typeface="Gloria Hallelujah"/>
              </a:rPr>
              <a:t>September 22, 2017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187800" y="1025625"/>
            <a:ext cx="8855100" cy="3543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Objective:  to expand our perspectives on spirituality within </a:t>
            </a:r>
            <a:r>
              <a:rPr b="1" i="1"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Mango Street </a:t>
            </a:r>
            <a:r>
              <a:rPr b="1"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through poetry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Opening:  read “Darius and the Clouds”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Work period:  discussion, haiku poetry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Closing:  Haiku Hero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141675"/>
            <a:ext cx="31551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Homework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04950" y="1224700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None! Enjoy your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weekend :)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239475" y="397725"/>
            <a:ext cx="50619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“Darius 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the Clouds”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239475" y="397725"/>
            <a:ext cx="50619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Haiku Poetry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  handout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1159800" y="0"/>
            <a:ext cx="6824400" cy="4369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>
                <a:latin typeface="Gloria Hallelujah"/>
                <a:ea typeface="Gloria Hallelujah"/>
                <a:cs typeface="Gloria Hallelujah"/>
                <a:sym typeface="Gloria Hallelujah"/>
              </a:rPr>
              <a:t>Haiku Hero</a:t>
            </a:r>
          </a:p>
          <a:p>
            <a:pPr indent="-228600" lvl="0" marL="457200" rtl="0">
              <a:spcBef>
                <a:spcPts val="0"/>
              </a:spcBef>
              <a:buFont typeface="Quicksand"/>
              <a:buChar char="●"/>
            </a:pPr>
            <a:r>
              <a:rPr lang="en">
                <a:latin typeface="Quicksand"/>
                <a:ea typeface="Quicksand"/>
                <a:cs typeface="Quicksand"/>
                <a:sym typeface="Quicksand"/>
              </a:rPr>
              <a:t>Kongregate Games</a:t>
            </a:r>
          </a:p>
          <a:p>
            <a:pPr indent="-228600" lvl="0" marL="457200" rtl="0">
              <a:spcBef>
                <a:spcPts val="0"/>
              </a:spcBef>
              <a:buFont typeface="Quicksand"/>
              <a:buChar char="●"/>
            </a:pPr>
            <a:r>
              <a:rPr lang="en">
                <a:latin typeface="Quicksand"/>
                <a:ea typeface="Quicksand"/>
                <a:cs typeface="Quicksand"/>
                <a:sym typeface="Quicksand"/>
              </a:rPr>
              <a:t>Search “Haiku Hero”</a:t>
            </a:r>
          </a:p>
          <a:p>
            <a:pPr indent="-228600" lvl="0" marL="457200" rtl="0">
              <a:spcBef>
                <a:spcPts val="0"/>
              </a:spcBef>
              <a:buFont typeface="Quicksand"/>
              <a:buChar char="●"/>
            </a:pPr>
            <a:r>
              <a:rPr lang="en">
                <a:latin typeface="Quicksand"/>
                <a:ea typeface="Quicksand"/>
                <a:cs typeface="Quicksand"/>
                <a:sym typeface="Quicksand"/>
              </a:rPr>
              <a:t>DO NOT make any accounts (just “x” the option)</a:t>
            </a:r>
          </a:p>
          <a:p>
            <a:pPr indent="-228600" lvl="0" marL="457200" rtl="0">
              <a:spcBef>
                <a:spcPts val="0"/>
              </a:spcBef>
              <a:buFont typeface="Quicksand"/>
              <a:buChar char="●"/>
            </a:pPr>
            <a:r>
              <a:rPr lang="en">
                <a:latin typeface="Quicksand"/>
                <a:ea typeface="Quicksand"/>
                <a:cs typeface="Quicksand"/>
                <a:sym typeface="Quicksand"/>
              </a:rPr>
              <a:t>Play the “Deadline’ verison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