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lay"/>
      <p:regular r:id="rId9"/>
      <p:bold r:id="rId10"/>
    </p:embeddedFont>
    <p:embeddedFont>
      <p:font typeface="Quicksan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-regular.fntdata"/><Relationship Id="rId10" Type="http://schemas.openxmlformats.org/officeDocument/2006/relationships/font" Target="fonts/Play-bold.fntdata"/><Relationship Id="rId12" Type="http://schemas.openxmlformats.org/officeDocument/2006/relationships/font" Target="fonts/Quicksand-bold.fntdata"/><Relationship Id="rId9" Type="http://schemas.openxmlformats.org/officeDocument/2006/relationships/font" Target="fonts/Pla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-482775" y="0"/>
            <a:ext cx="7590000" cy="212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>
                <a:solidFill>
                  <a:srgbClr val="000000"/>
                </a:solidFill>
                <a:latin typeface="Play"/>
                <a:ea typeface="Play"/>
                <a:cs typeface="Play"/>
                <a:sym typeface="Play"/>
              </a:rPr>
              <a:t>Do Now:</a:t>
            </a:r>
          </a:p>
          <a:p>
            <a:pPr lvl="0">
              <a:spcBef>
                <a:spcPts val="0"/>
              </a:spcBef>
              <a:buNone/>
            </a:pPr>
            <a:r>
              <a:rPr lang="en" sz="4200">
                <a:solidFill>
                  <a:srgbClr val="000000"/>
                </a:solidFill>
                <a:latin typeface="Play"/>
                <a:ea typeface="Play"/>
                <a:cs typeface="Play"/>
                <a:sym typeface="Play"/>
              </a:rPr>
              <a:t>Take out “The Train from Rhodesia”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38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latin typeface="Play"/>
                <a:ea typeface="Play"/>
                <a:cs typeface="Play"/>
                <a:sym typeface="Play"/>
              </a:rPr>
              <a:t>September 26-27, 2017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Objective:  to complete a close-read of the short story, “The Train to Rhodesia.”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Opening/Work/Closing:  read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690125" y="387225"/>
            <a:ext cx="5907900" cy="869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latin typeface="Play"/>
                <a:ea typeface="Play"/>
                <a:cs typeface="Play"/>
                <a:sym typeface="Play"/>
              </a:rPr>
              <a:t>Homework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1351025" y="1932525"/>
            <a:ext cx="6246900" cy="13095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None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subTitle"/>
          </p:nvPr>
        </p:nvSpPr>
        <p:spPr>
          <a:xfrm>
            <a:off x="397200" y="0"/>
            <a:ext cx="8349600" cy="80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>
                <a:solidFill>
                  <a:srgbClr val="FFFFFF"/>
                </a:solidFill>
                <a:latin typeface="Play"/>
                <a:ea typeface="Play"/>
                <a:cs typeface="Play"/>
                <a:sym typeface="Play"/>
              </a:rPr>
              <a:t>Read “The Train From Rhodesia”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