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Quicksand"/>
      <p:regular r:id="rId12"/>
      <p:bold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bold.fntdata"/><Relationship Id="rId12" Type="http://schemas.openxmlformats.org/officeDocument/2006/relationships/font" Target="fonts/Quicksan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1170075"/>
            <a:ext cx="8520600" cy="2441400"/>
          </a:xfrm>
          <a:prstGeom prst="rect">
            <a:avLst/>
          </a:prstGeom>
          <a:solidFill>
            <a:srgbClr val="00FFFF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Do Now: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Take out HOMS and your notes from yesterday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838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September 26, 2017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852275"/>
            <a:ext cx="8520600" cy="404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Objective:  to understand Esperanza’s changing feelings about her maturity and womanhood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Opening:  return name projects, finish yesterday’s notes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Work Period:  Rice Sandwich free write, read “The Rice Sandwich”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Closing:  sandwich notes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subTitle"/>
          </p:nvPr>
        </p:nvSpPr>
        <p:spPr>
          <a:xfrm>
            <a:off x="369500" y="1545675"/>
            <a:ext cx="8520600" cy="24057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Read “Chanclas,” “Hips,” and “The First Job”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589000" y="187750"/>
            <a:ext cx="6081600" cy="9678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latin typeface="Oswald"/>
                <a:ea typeface="Oswald"/>
                <a:cs typeface="Oswald"/>
                <a:sym typeface="Oswald"/>
              </a:rPr>
              <a:t>Homework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subTitle"/>
          </p:nvPr>
        </p:nvSpPr>
        <p:spPr>
          <a:xfrm>
            <a:off x="311700" y="1646800"/>
            <a:ext cx="8520600" cy="12711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Return Name Projects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subTitle"/>
          </p:nvPr>
        </p:nvSpPr>
        <p:spPr>
          <a:xfrm>
            <a:off x="311700" y="1646800"/>
            <a:ext cx="8520600" cy="12711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Finish “The Family of Little Feet”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subTitle"/>
          </p:nvPr>
        </p:nvSpPr>
        <p:spPr>
          <a:xfrm>
            <a:off x="369500" y="1328975"/>
            <a:ext cx="8520600" cy="35103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3)  Rice Sandwich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React to eating the rice sandwich:  how does it taste?  Is it what you expected?  How do you feel eating it?  In what kind of circumstance would you eat something like this?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1589000" y="187750"/>
            <a:ext cx="6081600" cy="9678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latin typeface="Oswald"/>
                <a:ea typeface="Oswald"/>
                <a:cs typeface="Oswald"/>
                <a:sym typeface="Oswald"/>
              </a:rPr>
              <a:t>Free Write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852300"/>
            <a:ext cx="8520600" cy="2744700"/>
          </a:xfrm>
          <a:prstGeom prst="rect">
            <a:avLst/>
          </a:prstGeom>
          <a:solidFill>
            <a:srgbClr val="54E6C1"/>
          </a:solidFill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Read “A Rice Sandwich”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&amp;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Notes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