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4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4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0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7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6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7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9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9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6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05995-E8F7-44A0-A31E-6CA3AB8E1DB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A0D1F-CA6F-4309-8F99-BF14B48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4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Cadences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Music Theory</a:t>
            </a:r>
          </a:p>
          <a:p>
            <a:r>
              <a:rPr lang="en-US" dirty="0" smtClean="0"/>
              <a:t>Mr. Silvagni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6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degree 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tones – scale degrees 1, 3, 5, 2</a:t>
            </a:r>
          </a:p>
          <a:p>
            <a:r>
              <a:rPr lang="en-US" dirty="0" smtClean="0"/>
              <a:t>Active tones – scale degrees 6, 4, 7</a:t>
            </a:r>
          </a:p>
          <a:p>
            <a:r>
              <a:rPr lang="en-US" dirty="0" smtClean="0"/>
              <a:t>Tendency tones to resolution tones</a:t>
            </a:r>
          </a:p>
          <a:p>
            <a:pPr lvl="1"/>
            <a:r>
              <a:rPr lang="en-US" dirty="0" smtClean="0"/>
              <a:t>Scale degrees 4 to 3 and 7 to 1</a:t>
            </a:r>
          </a:p>
          <a:p>
            <a:endParaRPr lang="en-US" dirty="0" smtClean="0"/>
          </a:p>
          <a:p>
            <a:r>
              <a:rPr lang="en-US" dirty="0" smtClean="0"/>
              <a:t>What chords reinforce these tones?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3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refers to the placement of the chord within the key</a:t>
            </a:r>
          </a:p>
          <a:p>
            <a:r>
              <a:rPr lang="en-US" dirty="0" smtClean="0"/>
              <a:t>Tonic function</a:t>
            </a:r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i</a:t>
            </a:r>
            <a:r>
              <a:rPr lang="en-US" dirty="0" smtClean="0"/>
              <a:t> and vi </a:t>
            </a:r>
            <a:r>
              <a:rPr lang="en-US" dirty="0" err="1" smtClean="0"/>
              <a:t>VI</a:t>
            </a:r>
            <a:endParaRPr lang="en-US" dirty="0" smtClean="0"/>
          </a:p>
          <a:p>
            <a:r>
              <a:rPr lang="en-US" dirty="0" smtClean="0"/>
              <a:t>Subdominant or Predominant function </a:t>
            </a:r>
          </a:p>
          <a:p>
            <a:pPr lvl="1"/>
            <a:r>
              <a:rPr lang="en-US" dirty="0" smtClean="0"/>
              <a:t>IV </a:t>
            </a:r>
            <a:r>
              <a:rPr lang="en-US" dirty="0" err="1" smtClean="0"/>
              <a:t>iv</a:t>
            </a:r>
            <a:r>
              <a:rPr lang="en-US" dirty="0" smtClean="0"/>
              <a:t> and ii </a:t>
            </a:r>
            <a:r>
              <a:rPr lang="en-US" dirty="0" err="1" smtClean="0"/>
              <a:t>ii</a:t>
            </a:r>
            <a:r>
              <a:rPr lang="en-US" baseline="30000" dirty="0" err="1" smtClean="0"/>
              <a:t>o</a:t>
            </a:r>
            <a:endParaRPr lang="en-US" dirty="0" smtClean="0"/>
          </a:p>
          <a:p>
            <a:r>
              <a:rPr lang="en-US" dirty="0" smtClean="0"/>
              <a:t>Dominant function</a:t>
            </a:r>
          </a:p>
          <a:p>
            <a:pPr lvl="1"/>
            <a:r>
              <a:rPr lang="en-US" dirty="0" smtClean="0"/>
              <a:t>V and </a:t>
            </a:r>
            <a:r>
              <a:rPr lang="en-US" dirty="0" err="1" smtClean="0"/>
              <a:t>vii</a:t>
            </a:r>
            <a:r>
              <a:rPr lang="en-US" baseline="30000" dirty="0" err="1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6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cadence is the harmonic, melodic, and rhythmic conclusion to a phrase</a:t>
            </a:r>
          </a:p>
          <a:p>
            <a:r>
              <a:rPr lang="en-US" dirty="0" smtClean="0"/>
              <a:t>Authentic Cadence – dominant (V or V</a:t>
            </a:r>
            <a:r>
              <a:rPr lang="en-US" baseline="30000" dirty="0" smtClean="0"/>
              <a:t>7</a:t>
            </a:r>
            <a:r>
              <a:rPr lang="en-US" dirty="0" smtClean="0"/>
              <a:t>) to tonic (I or i)</a:t>
            </a:r>
          </a:p>
          <a:p>
            <a:pPr lvl="1"/>
            <a:r>
              <a:rPr lang="en-US" dirty="0" smtClean="0"/>
              <a:t>Perfect Authentic </a:t>
            </a:r>
            <a:r>
              <a:rPr lang="en-US" dirty="0" err="1" smtClean="0"/>
              <a:t>Candence</a:t>
            </a:r>
            <a:r>
              <a:rPr lang="en-US" dirty="0" smtClean="0"/>
              <a:t> (PAC) – both V and I are in root position; the I chord must double the root; the soprano line must step to Do (Re-Do or Ti-Do)</a:t>
            </a:r>
          </a:p>
          <a:p>
            <a:pPr lvl="1"/>
            <a:r>
              <a:rPr lang="en-US" dirty="0" smtClean="0"/>
              <a:t>Imperfect Authentic Cadence (IAC) – one or both of the chords are inverted; the soprano line does not step to Do; the I chord does not double the root; or V is replaced with vii</a:t>
            </a:r>
            <a:r>
              <a:rPr lang="en-US" baseline="30000" dirty="0" smtClean="0"/>
              <a:t>o6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5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Plagal</a:t>
            </a:r>
            <a:r>
              <a:rPr lang="en-US" dirty="0" smtClean="0"/>
              <a:t> Cadence (PC) – the subdominant (IV or iv) to tonic (I or i); also referred to as the “Amen” cadence as it is often used in church music</a:t>
            </a:r>
          </a:p>
          <a:p>
            <a:r>
              <a:rPr lang="en-US" dirty="0" smtClean="0"/>
              <a:t>Deceptive Cadence (DC) – the dominant (V) resolves to the </a:t>
            </a:r>
            <a:r>
              <a:rPr lang="en-US" dirty="0" err="1" smtClean="0"/>
              <a:t>submedient</a:t>
            </a:r>
            <a:r>
              <a:rPr lang="en-US" dirty="0" smtClean="0"/>
              <a:t> (vi or VI); the vi chord doubles Do to add to the deception; also referred to as an interrupted cadence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1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 Cadence (HC) – ends on the dominant (V); an inconclusive cadence as the progression ends with the tension of the dominant chord; will be followed by another phrase of music</a:t>
            </a:r>
          </a:p>
          <a:p>
            <a:pPr lvl="1"/>
            <a:r>
              <a:rPr lang="en-US" dirty="0" smtClean="0"/>
              <a:t>Phrygian Half Cadence (PHC) – subdominant in first inversion (iv</a:t>
            </a:r>
            <a:r>
              <a:rPr lang="en-US" baseline="30000" dirty="0" smtClean="0"/>
              <a:t>6</a:t>
            </a:r>
            <a:r>
              <a:rPr lang="en-US" dirty="0" smtClean="0"/>
              <a:t>) to dominant (V) only in minor; the bass line is a half step from Le to Sol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4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99" y="1600200"/>
            <a:ext cx="732200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18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Cadences</vt:lpstr>
      <vt:lpstr>Scale degree tones</vt:lpstr>
      <vt:lpstr>Chord Function</vt:lpstr>
      <vt:lpstr>Cadences</vt:lpstr>
      <vt:lpstr>Cadences</vt:lpstr>
      <vt:lpstr>Cadences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Cadences</dc:title>
  <dc:creator>Marc</dc:creator>
  <cp:lastModifiedBy>Marc</cp:lastModifiedBy>
  <cp:revision>2</cp:revision>
  <dcterms:created xsi:type="dcterms:W3CDTF">2017-03-05T21:07:21Z</dcterms:created>
  <dcterms:modified xsi:type="dcterms:W3CDTF">2017-03-05T21:24:22Z</dcterms:modified>
</cp:coreProperties>
</file>