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1F71-8F34-4A9C-82BD-D02AE5E2590F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D5A64-3BCE-4448-95C0-F4AA4D735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951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1F71-8F34-4A9C-82BD-D02AE5E2590F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D5A64-3BCE-4448-95C0-F4AA4D735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230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1F71-8F34-4A9C-82BD-D02AE5E2590F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D5A64-3BCE-4448-95C0-F4AA4D735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492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1F71-8F34-4A9C-82BD-D02AE5E2590F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D5A64-3BCE-4448-95C0-F4AA4D735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26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1F71-8F34-4A9C-82BD-D02AE5E2590F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D5A64-3BCE-4448-95C0-F4AA4D735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43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1F71-8F34-4A9C-82BD-D02AE5E2590F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D5A64-3BCE-4448-95C0-F4AA4D735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309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1F71-8F34-4A9C-82BD-D02AE5E2590F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D5A64-3BCE-4448-95C0-F4AA4D735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05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1F71-8F34-4A9C-82BD-D02AE5E2590F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D5A64-3BCE-4448-95C0-F4AA4D735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490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1F71-8F34-4A9C-82BD-D02AE5E2590F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D5A64-3BCE-4448-95C0-F4AA4D735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540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1F71-8F34-4A9C-82BD-D02AE5E2590F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D5A64-3BCE-4448-95C0-F4AA4D735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00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1F71-8F34-4A9C-82BD-D02AE5E2590F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D5A64-3BCE-4448-95C0-F4AA4D735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96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21F71-8F34-4A9C-82BD-D02AE5E2590F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D5A64-3BCE-4448-95C0-F4AA4D735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23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Intervals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 Music Theory</a:t>
            </a:r>
          </a:p>
          <a:p>
            <a:r>
              <a:rPr lang="en-US" dirty="0" smtClean="0"/>
              <a:t>Mr. Silvagni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545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Interval?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interval is the distance between two notes</a:t>
            </a:r>
          </a:p>
          <a:p>
            <a:r>
              <a:rPr lang="en-US" dirty="0" smtClean="0"/>
              <a:t>There are two parts to an interval name</a:t>
            </a:r>
          </a:p>
          <a:p>
            <a:r>
              <a:rPr lang="en-US" dirty="0" smtClean="0"/>
              <a:t>Quality – major/minor/perfect/augmented/diminished</a:t>
            </a:r>
          </a:p>
          <a:p>
            <a:r>
              <a:rPr lang="en-US" dirty="0" smtClean="0"/>
              <a:t>Distance – numerical (how many letter names away)</a:t>
            </a:r>
          </a:p>
        </p:txBody>
      </p:sp>
    </p:spTree>
    <p:extLst>
      <p:ext uri="{BB962C8B-B14F-4D97-AF65-F5344CB8AC3E}">
        <p14:creationId xmlns:p14="http://schemas.microsoft.com/office/powerpoint/2010/main" val="257513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Intervals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667000"/>
            <a:ext cx="7083592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58483" y="1348596"/>
            <a:ext cx="2194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Semitone = half steps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8483" y="1717928"/>
            <a:ext cx="67617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major and perfect intervals come from the major scale</a:t>
            </a:r>
          </a:p>
          <a:p>
            <a:r>
              <a:rPr lang="en-US" dirty="0" smtClean="0"/>
              <a:t>All minor (except m2) and perfect intervals come from the minor scale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34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Nonstandard Intervals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667000"/>
            <a:ext cx="6553200" cy="3911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1447800"/>
            <a:ext cx="8057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r>
              <a:rPr lang="en-US" dirty="0" smtClean="0"/>
              <a:t>ouble diminished – diminished – minor – major – augmented – double augmented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26918" y="1981200"/>
            <a:ext cx="7375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double diminished – diminished – perfect – augmented – double augmented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144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If accidentals are troubling, remove them first, then add them back and see how they affect the interval</a:t>
            </a:r>
          </a:p>
          <a:p>
            <a:r>
              <a:rPr lang="en-US" dirty="0" smtClean="0"/>
              <a:t>Raising the bottom or lowering the top note makes the interval smaller</a:t>
            </a:r>
          </a:p>
          <a:p>
            <a:r>
              <a:rPr lang="en-US" dirty="0" smtClean="0"/>
              <a:t>Lowering the bottom or raising the top note makes the interval bigger</a:t>
            </a:r>
          </a:p>
          <a:p>
            <a:r>
              <a:rPr lang="en-US" dirty="0" smtClean="0"/>
              <a:t>Remember, do not change the numerical part…any kind of C to any kind of A is still a 6th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420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Interval Inversions</a:t>
            </a:r>
            <a:endParaRPr lang="en-US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57400"/>
            <a:ext cx="8260527" cy="3558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6067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Intervals in Famous Music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371600"/>
            <a:ext cx="6977923" cy="5666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022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Intervals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Intervals that exceed an octave</a:t>
            </a:r>
          </a:p>
          <a:p>
            <a:r>
              <a:rPr lang="en-US" dirty="0" smtClean="0"/>
              <a:t>Typically from 9</a:t>
            </a:r>
            <a:r>
              <a:rPr lang="en-US" baseline="30000" dirty="0" smtClean="0"/>
              <a:t>th</a:t>
            </a:r>
            <a:r>
              <a:rPr lang="en-US" dirty="0" smtClean="0"/>
              <a:t> to 15</a:t>
            </a:r>
            <a:r>
              <a:rPr lang="en-US" baseline="30000" dirty="0" smtClean="0"/>
              <a:t>th</a:t>
            </a:r>
            <a:r>
              <a:rPr lang="en-US" dirty="0" smtClean="0"/>
              <a:t> but could theoretically go on forever</a:t>
            </a:r>
          </a:p>
          <a:p>
            <a:r>
              <a:rPr lang="en-US" dirty="0" smtClean="0"/>
              <a:t>Same as simple intervals, but have an octave displacement</a:t>
            </a:r>
          </a:p>
          <a:p>
            <a:r>
              <a:rPr lang="en-US" dirty="0" smtClean="0"/>
              <a:t>Add 7 to the lower interval</a:t>
            </a:r>
          </a:p>
          <a:p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= 2</a:t>
            </a:r>
            <a:r>
              <a:rPr lang="en-US" baseline="30000" dirty="0" smtClean="0"/>
              <a:t>nd</a:t>
            </a:r>
            <a:r>
              <a:rPr lang="en-US" dirty="0" smtClean="0"/>
              <a:t>, 10</a:t>
            </a:r>
            <a:r>
              <a:rPr lang="en-US" baseline="30000" dirty="0" smtClean="0"/>
              <a:t>th</a:t>
            </a:r>
            <a:r>
              <a:rPr lang="en-US" dirty="0" smtClean="0"/>
              <a:t> = 3</a:t>
            </a:r>
            <a:r>
              <a:rPr lang="en-US" baseline="30000" dirty="0" smtClean="0"/>
              <a:t>rd</a:t>
            </a:r>
            <a:r>
              <a:rPr lang="en-US" dirty="0" smtClean="0"/>
              <a:t>, 11</a:t>
            </a:r>
            <a:r>
              <a:rPr lang="en-US" baseline="30000" dirty="0" smtClean="0"/>
              <a:t>th</a:t>
            </a:r>
            <a:r>
              <a:rPr lang="en-US" dirty="0" smtClean="0"/>
              <a:t> = 4</a:t>
            </a:r>
            <a:r>
              <a:rPr lang="en-US" baseline="30000" dirty="0" smtClean="0"/>
              <a:t>th</a:t>
            </a:r>
            <a:r>
              <a:rPr lang="en-US" dirty="0" smtClean="0"/>
              <a:t>, 12</a:t>
            </a:r>
            <a:r>
              <a:rPr lang="en-US" baseline="30000" dirty="0" smtClean="0"/>
              <a:t>th</a:t>
            </a:r>
            <a:r>
              <a:rPr lang="en-US" dirty="0" smtClean="0"/>
              <a:t> = 5</a:t>
            </a:r>
            <a:r>
              <a:rPr lang="en-US" baseline="30000" dirty="0" smtClean="0"/>
              <a:t>th</a:t>
            </a:r>
            <a:r>
              <a:rPr lang="en-US" dirty="0" smtClean="0"/>
              <a:t>, 13</a:t>
            </a:r>
            <a:r>
              <a:rPr lang="en-US" baseline="30000" dirty="0" smtClean="0"/>
              <a:t>th</a:t>
            </a:r>
            <a:r>
              <a:rPr lang="en-US" dirty="0" smtClean="0"/>
              <a:t> = 6</a:t>
            </a:r>
            <a:r>
              <a:rPr lang="en-US" baseline="30000" dirty="0" smtClean="0"/>
              <a:t>th</a:t>
            </a:r>
            <a:r>
              <a:rPr lang="en-US" dirty="0" smtClean="0"/>
              <a:t>, 14</a:t>
            </a:r>
            <a:r>
              <a:rPr lang="en-US" baseline="30000" dirty="0" smtClean="0"/>
              <a:t>th</a:t>
            </a:r>
            <a:r>
              <a:rPr lang="en-US" dirty="0" smtClean="0"/>
              <a:t> = 7</a:t>
            </a:r>
            <a:r>
              <a:rPr lang="en-US" baseline="30000" dirty="0" smtClean="0"/>
              <a:t>th</a:t>
            </a:r>
            <a:r>
              <a:rPr lang="en-US" dirty="0" smtClean="0"/>
              <a:t>, 15</a:t>
            </a:r>
            <a:r>
              <a:rPr lang="en-US" baseline="30000" dirty="0" smtClean="0"/>
              <a:t>th</a:t>
            </a:r>
            <a:r>
              <a:rPr lang="en-US" dirty="0" smtClean="0"/>
              <a:t> = 8</a:t>
            </a:r>
            <a:r>
              <a:rPr lang="en-US" baseline="30000" dirty="0" smtClean="0"/>
              <a:t>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089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229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Intervals</vt:lpstr>
      <vt:lpstr>What is an Interval?</vt:lpstr>
      <vt:lpstr>Standard Intervals</vt:lpstr>
      <vt:lpstr>Nonstandard Intervals</vt:lpstr>
      <vt:lpstr>Strategies</vt:lpstr>
      <vt:lpstr>Interval Inversions</vt:lpstr>
      <vt:lpstr>Intervals in Famous Music</vt:lpstr>
      <vt:lpstr>Compound Intervals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Intervals</dc:title>
  <dc:creator>Marc</dc:creator>
  <cp:lastModifiedBy>Marc</cp:lastModifiedBy>
  <cp:revision>4</cp:revision>
  <dcterms:created xsi:type="dcterms:W3CDTF">2016-11-01T22:34:18Z</dcterms:created>
  <dcterms:modified xsi:type="dcterms:W3CDTF">2016-11-01T23:14:18Z</dcterms:modified>
</cp:coreProperties>
</file>