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F6E7-457F-42D5-A596-E05B285E0FEB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E2DC-24FA-4B6D-AF3A-3D9B9ADA9B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F6E7-457F-42D5-A596-E05B285E0FEB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E2DC-24FA-4B6D-AF3A-3D9B9ADA9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F6E7-457F-42D5-A596-E05B285E0FEB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E2DC-24FA-4B6D-AF3A-3D9B9ADA9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F6E7-457F-42D5-A596-E05B285E0FEB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E2DC-24FA-4B6D-AF3A-3D9B9ADA9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F6E7-457F-42D5-A596-E05B285E0FEB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544E2DC-24FA-4B6D-AF3A-3D9B9ADA9B8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F6E7-457F-42D5-A596-E05B285E0FEB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E2DC-24FA-4B6D-AF3A-3D9B9ADA9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F6E7-457F-42D5-A596-E05B285E0FEB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E2DC-24FA-4B6D-AF3A-3D9B9ADA9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F6E7-457F-42D5-A596-E05B285E0FEB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E2DC-24FA-4B6D-AF3A-3D9B9ADA9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F6E7-457F-42D5-A596-E05B285E0FEB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E2DC-24FA-4B6D-AF3A-3D9B9ADA9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F6E7-457F-42D5-A596-E05B285E0FEB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E2DC-24FA-4B6D-AF3A-3D9B9ADA9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F6E7-457F-42D5-A596-E05B285E0FEB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4E2DC-24FA-4B6D-AF3A-3D9B9ADA9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B6F6E7-457F-42D5-A596-E05B285E0FEB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544E2DC-24FA-4B6D-AF3A-3D9B9ADA9B8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Health Benefits of Food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Which foods are best for you?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Fruit and Veggies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risk for heart disease</a:t>
            </a:r>
          </a:p>
          <a:p>
            <a:pPr lvl="1"/>
            <a:r>
              <a:rPr lang="en-US" dirty="0" smtClean="0"/>
              <a:t>Heart attack and stroke</a:t>
            </a:r>
          </a:p>
          <a:p>
            <a:r>
              <a:rPr lang="en-US" dirty="0" smtClean="0"/>
              <a:t>May help protect against certain types of cancers</a:t>
            </a:r>
          </a:p>
          <a:p>
            <a:r>
              <a:rPr lang="en-US" dirty="0" smtClean="0"/>
              <a:t>Helps lower blood pressure</a:t>
            </a:r>
          </a:p>
          <a:p>
            <a:r>
              <a:rPr lang="en-US" dirty="0" smtClean="0"/>
              <a:t>Reduce risk of kidney stones</a:t>
            </a:r>
          </a:p>
          <a:p>
            <a:r>
              <a:rPr lang="en-US" dirty="0" smtClean="0"/>
              <a:t>Good low-calorie alternative as a snack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Nutrients in Fruit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Naturally low in sodium, fat, and calories</a:t>
            </a:r>
          </a:p>
          <a:p>
            <a:pPr lvl="1"/>
            <a:r>
              <a:rPr lang="en-US" dirty="0" smtClean="0"/>
              <a:t>None contain cholesterol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Great source of potassium, fiber, Vitamin C, and </a:t>
            </a:r>
            <a:r>
              <a:rPr lang="en-US" dirty="0" smtClean="0"/>
              <a:t>f</a:t>
            </a:r>
            <a:r>
              <a:rPr lang="en-US" dirty="0" smtClean="0"/>
              <a:t>olic acid</a:t>
            </a:r>
          </a:p>
          <a:p>
            <a:endParaRPr lang="en-US" dirty="0" smtClean="0"/>
          </a:p>
          <a:p>
            <a:r>
              <a:rPr lang="en-US" dirty="0" smtClean="0"/>
              <a:t>Provide a healthier, natural sugar source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Nutrients in Vegetables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Naturally low in fat and calories</a:t>
            </a:r>
          </a:p>
          <a:p>
            <a:pPr lvl="1"/>
            <a:r>
              <a:rPr lang="en-US" dirty="0" smtClean="0"/>
              <a:t>None contain cholesterol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Great source of potassium, fiber, folic acid, Vitamin A, and Vitamin 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Beans and Peas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Split-peas, lentils, and kidney, pinto, black, lima, black-eyed, and garbanzo beans are mature legumes</a:t>
            </a:r>
          </a:p>
          <a:p>
            <a:r>
              <a:rPr lang="en-US" dirty="0" smtClean="0"/>
              <a:t>Excellent source of protein</a:t>
            </a:r>
          </a:p>
          <a:p>
            <a:r>
              <a:rPr lang="en-US" dirty="0" smtClean="0"/>
              <a:t>Provide iron and zinc</a:t>
            </a:r>
          </a:p>
          <a:p>
            <a:r>
              <a:rPr lang="en-US" dirty="0" smtClean="0"/>
              <a:t>Considered part of the protein food group but also a sub-section of the vegetable group</a:t>
            </a:r>
          </a:p>
          <a:p>
            <a:r>
              <a:rPr lang="en-US" dirty="0" smtClean="0"/>
              <a:t>Provide excellent source for fiber, </a:t>
            </a:r>
            <a:r>
              <a:rPr lang="en-US" dirty="0" err="1" smtClean="0"/>
              <a:t>folate</a:t>
            </a:r>
            <a:r>
              <a:rPr lang="en-US" dirty="0" smtClean="0"/>
              <a:t>, and potassium</a:t>
            </a:r>
          </a:p>
          <a:p>
            <a:r>
              <a:rPr lang="en-US" dirty="0" smtClean="0"/>
              <a:t>Green peas, string beans, and lima beans are not part of this group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Grains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</TotalTime>
  <Words>182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Health Benefits of Food</vt:lpstr>
      <vt:lpstr>Fruit and Veggies</vt:lpstr>
      <vt:lpstr>Nutrients in Fruit</vt:lpstr>
      <vt:lpstr>Nutrients in Vegetables</vt:lpstr>
      <vt:lpstr>Beans and Peas</vt:lpstr>
      <vt:lpstr>Grains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Benefits of Food</dc:title>
  <dc:creator>Mens-lockers</dc:creator>
  <cp:lastModifiedBy>Mens-lockers</cp:lastModifiedBy>
  <cp:revision>3</cp:revision>
  <dcterms:created xsi:type="dcterms:W3CDTF">2014-03-12T12:05:08Z</dcterms:created>
  <dcterms:modified xsi:type="dcterms:W3CDTF">2014-03-12T12:26:08Z</dcterms:modified>
</cp:coreProperties>
</file>