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8" r:id="rId2"/>
  </p:sldMasterIdLst>
  <p:sldIdLst>
    <p:sldId id="256" r:id="rId3"/>
    <p:sldId id="264" r:id="rId4"/>
    <p:sldId id="257" r:id="rId5"/>
    <p:sldId id="258" r:id="rId6"/>
    <p:sldId id="259" r:id="rId7"/>
    <p:sldId id="261" r:id="rId8"/>
    <p:sldId id="262" r:id="rId9"/>
    <p:sldId id="263" r:id="rId10"/>
    <p:sldId id="260" r:id="rId11"/>
    <p:sldId id="266" r:id="rId12"/>
    <p:sldId id="265"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014" y="-71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BF8D70-13B5-4553-BFB0-B39324FDE934}"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B71EE7B2-52DA-462A-AFC8-C94F07347145}">
      <dgm:prSet phldrT="[Text]"/>
      <dgm:spPr/>
      <dgm:t>
        <a:bodyPr/>
        <a:lstStyle/>
        <a:p>
          <a:r>
            <a:rPr lang="en-US" dirty="0" smtClean="0"/>
            <a:t>Goal-oriented</a:t>
          </a:r>
          <a:endParaRPr lang="en-US" dirty="0"/>
        </a:p>
      </dgm:t>
    </dgm:pt>
    <dgm:pt modelId="{62F55A3F-0642-4EE0-AE64-CC5B07C74548}" type="parTrans" cxnId="{50FFC0D1-B021-4EFF-9983-97962B5F4527}">
      <dgm:prSet/>
      <dgm:spPr/>
      <dgm:t>
        <a:bodyPr/>
        <a:lstStyle/>
        <a:p>
          <a:endParaRPr lang="en-US"/>
        </a:p>
      </dgm:t>
    </dgm:pt>
    <dgm:pt modelId="{CE24DC7D-3F6B-45D2-AA85-E6CA77C2E31D}" type="sibTrans" cxnId="{50FFC0D1-B021-4EFF-9983-97962B5F4527}">
      <dgm:prSet/>
      <dgm:spPr/>
      <dgm:t>
        <a:bodyPr/>
        <a:lstStyle/>
        <a:p>
          <a:endParaRPr lang="en-US"/>
        </a:p>
      </dgm:t>
    </dgm:pt>
    <dgm:pt modelId="{C33868FD-4A3E-45E6-AEDF-C20794E4541E}">
      <dgm:prSet phldrT="[Text]"/>
      <dgm:spPr/>
      <dgm:t>
        <a:bodyPr/>
        <a:lstStyle/>
        <a:p>
          <a:endParaRPr lang="en-US" dirty="0" smtClean="0"/>
        </a:p>
        <a:p>
          <a:r>
            <a:rPr lang="en-US" dirty="0" smtClean="0"/>
            <a:t>Resource-utilizing</a:t>
          </a:r>
          <a:endParaRPr lang="en-US" dirty="0"/>
        </a:p>
      </dgm:t>
    </dgm:pt>
    <dgm:pt modelId="{8B054878-3500-4391-8453-60BBD894D3ED}" type="parTrans" cxnId="{A33375C3-FB01-4EE9-84CE-89E95AF9C37E}">
      <dgm:prSet/>
      <dgm:spPr/>
      <dgm:t>
        <a:bodyPr/>
        <a:lstStyle/>
        <a:p>
          <a:endParaRPr lang="en-US"/>
        </a:p>
      </dgm:t>
    </dgm:pt>
    <dgm:pt modelId="{6173A823-253D-4043-BBA8-F4064E5D5A60}" type="sibTrans" cxnId="{A33375C3-FB01-4EE9-84CE-89E95AF9C37E}">
      <dgm:prSet/>
      <dgm:spPr/>
      <dgm:t>
        <a:bodyPr/>
        <a:lstStyle/>
        <a:p>
          <a:endParaRPr lang="en-US"/>
        </a:p>
      </dgm:t>
    </dgm:pt>
    <dgm:pt modelId="{2791D036-4D6E-41B3-95F2-8C2B4CBA0417}">
      <dgm:prSet phldrT="[Text]"/>
      <dgm:spPr/>
      <dgm:t>
        <a:bodyPr/>
        <a:lstStyle/>
        <a:p>
          <a:r>
            <a:rPr lang="en-US" dirty="0" smtClean="0"/>
            <a:t>Oral Presentation</a:t>
          </a:r>
          <a:endParaRPr lang="en-US" dirty="0"/>
        </a:p>
      </dgm:t>
    </dgm:pt>
    <dgm:pt modelId="{30BAE304-CAB1-4875-80F8-672E7FBA8FEB}" type="parTrans" cxnId="{2F18DD71-851B-4FAA-AEDD-CBF200A9C9A5}">
      <dgm:prSet/>
      <dgm:spPr/>
      <dgm:t>
        <a:bodyPr/>
        <a:lstStyle/>
        <a:p>
          <a:endParaRPr lang="en-US"/>
        </a:p>
      </dgm:t>
    </dgm:pt>
    <dgm:pt modelId="{F4C2AC52-AF17-452E-88E7-8BCAAF42F806}" type="sibTrans" cxnId="{2F18DD71-851B-4FAA-AEDD-CBF200A9C9A5}">
      <dgm:prSet/>
      <dgm:spPr/>
      <dgm:t>
        <a:bodyPr/>
        <a:lstStyle/>
        <a:p>
          <a:endParaRPr lang="en-US"/>
        </a:p>
      </dgm:t>
    </dgm:pt>
    <dgm:pt modelId="{431E6A21-BBF1-41EA-A3B0-4CDDCA1B9307}">
      <dgm:prSet phldrT="[Text]"/>
      <dgm:spPr/>
      <dgm:t>
        <a:bodyPr/>
        <a:lstStyle/>
        <a:p>
          <a:r>
            <a:rPr lang="en-US" dirty="0" smtClean="0"/>
            <a:t>Group Setting</a:t>
          </a:r>
          <a:endParaRPr lang="en-US" dirty="0"/>
        </a:p>
      </dgm:t>
    </dgm:pt>
    <dgm:pt modelId="{59C417C5-98FB-4327-9C20-79B8A80FE0B1}" type="parTrans" cxnId="{16CE2873-5E13-4DEC-9642-1F3A49C1B975}">
      <dgm:prSet/>
      <dgm:spPr/>
      <dgm:t>
        <a:bodyPr/>
        <a:lstStyle/>
        <a:p>
          <a:endParaRPr lang="en-US"/>
        </a:p>
      </dgm:t>
    </dgm:pt>
    <dgm:pt modelId="{924E4C6C-3084-4808-881A-FDFAA1FB9D99}" type="sibTrans" cxnId="{16CE2873-5E13-4DEC-9642-1F3A49C1B975}">
      <dgm:prSet/>
      <dgm:spPr/>
      <dgm:t>
        <a:bodyPr/>
        <a:lstStyle/>
        <a:p>
          <a:endParaRPr lang="en-US"/>
        </a:p>
      </dgm:t>
    </dgm:pt>
    <dgm:pt modelId="{6E1C5D71-0A7A-44A8-A206-4F41246F4790}">
      <dgm:prSet phldrT="[Text]"/>
      <dgm:spPr/>
      <dgm:t>
        <a:bodyPr/>
        <a:lstStyle/>
        <a:p>
          <a:r>
            <a:rPr lang="en-US" dirty="0" smtClean="0"/>
            <a:t>Participant’s Work</a:t>
          </a:r>
          <a:endParaRPr lang="en-US" dirty="0"/>
        </a:p>
      </dgm:t>
    </dgm:pt>
    <dgm:pt modelId="{9534F8C5-D6C3-4A9D-8A14-B6984F388877}" type="sibTrans" cxnId="{6F720F2A-ACA5-4810-AF91-0C590F37BFAE}">
      <dgm:prSet/>
      <dgm:spPr/>
      <dgm:t>
        <a:bodyPr/>
        <a:lstStyle/>
        <a:p>
          <a:endParaRPr lang="en-US"/>
        </a:p>
      </dgm:t>
    </dgm:pt>
    <dgm:pt modelId="{83DA4070-0E34-449D-9646-5A1ABF553966}" type="parTrans" cxnId="{6F720F2A-ACA5-4810-AF91-0C590F37BFAE}">
      <dgm:prSet/>
      <dgm:spPr/>
      <dgm:t>
        <a:bodyPr/>
        <a:lstStyle/>
        <a:p>
          <a:endParaRPr lang="en-US"/>
        </a:p>
      </dgm:t>
    </dgm:pt>
    <dgm:pt modelId="{4FE863C0-89F1-46E4-BF2B-69FCB3DD24C2}" type="pres">
      <dgm:prSet presAssocID="{EEBF8D70-13B5-4553-BFB0-B39324FDE934}" presName="diagram" presStyleCnt="0">
        <dgm:presLayoutVars>
          <dgm:chMax val="1"/>
          <dgm:dir/>
          <dgm:animLvl val="ctr"/>
          <dgm:resizeHandles val="exact"/>
        </dgm:presLayoutVars>
      </dgm:prSet>
      <dgm:spPr/>
      <dgm:t>
        <a:bodyPr/>
        <a:lstStyle/>
        <a:p>
          <a:endParaRPr lang="en-US"/>
        </a:p>
      </dgm:t>
    </dgm:pt>
    <dgm:pt modelId="{F62FA090-AE3D-41A9-ADAB-0D959ED62A21}" type="pres">
      <dgm:prSet presAssocID="{EEBF8D70-13B5-4553-BFB0-B39324FDE934}" presName="matrix" presStyleCnt="0"/>
      <dgm:spPr/>
    </dgm:pt>
    <dgm:pt modelId="{98091A9D-1E6A-4C81-B25E-9BFD5A9505B2}" type="pres">
      <dgm:prSet presAssocID="{EEBF8D70-13B5-4553-BFB0-B39324FDE934}" presName="tile1" presStyleLbl="node1" presStyleIdx="0" presStyleCnt="4"/>
      <dgm:spPr/>
      <dgm:t>
        <a:bodyPr/>
        <a:lstStyle/>
        <a:p>
          <a:endParaRPr lang="en-US"/>
        </a:p>
      </dgm:t>
    </dgm:pt>
    <dgm:pt modelId="{F708566A-039A-4C46-9C25-2808C5EC5A51}" type="pres">
      <dgm:prSet presAssocID="{EEBF8D70-13B5-4553-BFB0-B39324FDE934}" presName="tile1text" presStyleLbl="node1" presStyleIdx="0" presStyleCnt="4">
        <dgm:presLayoutVars>
          <dgm:chMax val="0"/>
          <dgm:chPref val="0"/>
          <dgm:bulletEnabled val="1"/>
        </dgm:presLayoutVars>
      </dgm:prSet>
      <dgm:spPr/>
      <dgm:t>
        <a:bodyPr/>
        <a:lstStyle/>
        <a:p>
          <a:endParaRPr lang="en-US"/>
        </a:p>
      </dgm:t>
    </dgm:pt>
    <dgm:pt modelId="{6CE65D8C-2318-4581-AF78-C8AABBD3ED02}" type="pres">
      <dgm:prSet presAssocID="{EEBF8D70-13B5-4553-BFB0-B39324FDE934}" presName="tile2" presStyleLbl="node1" presStyleIdx="1" presStyleCnt="4"/>
      <dgm:spPr/>
      <dgm:t>
        <a:bodyPr/>
        <a:lstStyle/>
        <a:p>
          <a:endParaRPr lang="en-US"/>
        </a:p>
      </dgm:t>
    </dgm:pt>
    <dgm:pt modelId="{764F9391-9E61-470A-955B-7B0D8973E011}" type="pres">
      <dgm:prSet presAssocID="{EEBF8D70-13B5-4553-BFB0-B39324FDE934}" presName="tile2text" presStyleLbl="node1" presStyleIdx="1" presStyleCnt="4">
        <dgm:presLayoutVars>
          <dgm:chMax val="0"/>
          <dgm:chPref val="0"/>
          <dgm:bulletEnabled val="1"/>
        </dgm:presLayoutVars>
      </dgm:prSet>
      <dgm:spPr/>
      <dgm:t>
        <a:bodyPr/>
        <a:lstStyle/>
        <a:p>
          <a:endParaRPr lang="en-US"/>
        </a:p>
      </dgm:t>
    </dgm:pt>
    <dgm:pt modelId="{C7F5123A-B0B6-4438-8C37-B20496746D03}" type="pres">
      <dgm:prSet presAssocID="{EEBF8D70-13B5-4553-BFB0-B39324FDE934}" presName="tile3" presStyleLbl="node1" presStyleIdx="2" presStyleCnt="4"/>
      <dgm:spPr/>
      <dgm:t>
        <a:bodyPr/>
        <a:lstStyle/>
        <a:p>
          <a:endParaRPr lang="en-US"/>
        </a:p>
      </dgm:t>
    </dgm:pt>
    <dgm:pt modelId="{85437F5B-D9C4-4754-9D43-4846AF359ABC}" type="pres">
      <dgm:prSet presAssocID="{EEBF8D70-13B5-4553-BFB0-B39324FDE934}" presName="tile3text" presStyleLbl="node1" presStyleIdx="2" presStyleCnt="4">
        <dgm:presLayoutVars>
          <dgm:chMax val="0"/>
          <dgm:chPref val="0"/>
          <dgm:bulletEnabled val="1"/>
        </dgm:presLayoutVars>
      </dgm:prSet>
      <dgm:spPr/>
      <dgm:t>
        <a:bodyPr/>
        <a:lstStyle/>
        <a:p>
          <a:endParaRPr lang="en-US"/>
        </a:p>
      </dgm:t>
    </dgm:pt>
    <dgm:pt modelId="{E97DA300-B1D6-4B3B-B982-877A9CEA3E7A}" type="pres">
      <dgm:prSet presAssocID="{EEBF8D70-13B5-4553-BFB0-B39324FDE934}" presName="tile4" presStyleLbl="node1" presStyleIdx="3" presStyleCnt="4"/>
      <dgm:spPr/>
      <dgm:t>
        <a:bodyPr/>
        <a:lstStyle/>
        <a:p>
          <a:endParaRPr lang="en-US"/>
        </a:p>
      </dgm:t>
    </dgm:pt>
    <dgm:pt modelId="{A03D68E5-4CB5-4044-A692-6ABB28D860FC}" type="pres">
      <dgm:prSet presAssocID="{EEBF8D70-13B5-4553-BFB0-B39324FDE934}" presName="tile4text" presStyleLbl="node1" presStyleIdx="3" presStyleCnt="4">
        <dgm:presLayoutVars>
          <dgm:chMax val="0"/>
          <dgm:chPref val="0"/>
          <dgm:bulletEnabled val="1"/>
        </dgm:presLayoutVars>
      </dgm:prSet>
      <dgm:spPr/>
      <dgm:t>
        <a:bodyPr/>
        <a:lstStyle/>
        <a:p>
          <a:endParaRPr lang="en-US"/>
        </a:p>
      </dgm:t>
    </dgm:pt>
    <dgm:pt modelId="{A60682E7-D4F4-4971-8DD1-566F559E6354}" type="pres">
      <dgm:prSet presAssocID="{EEBF8D70-13B5-4553-BFB0-B39324FDE934}" presName="centerTile" presStyleLbl="fgShp" presStyleIdx="0" presStyleCnt="1">
        <dgm:presLayoutVars>
          <dgm:chMax val="0"/>
          <dgm:chPref val="0"/>
        </dgm:presLayoutVars>
      </dgm:prSet>
      <dgm:spPr/>
      <dgm:t>
        <a:bodyPr/>
        <a:lstStyle/>
        <a:p>
          <a:endParaRPr lang="en-US"/>
        </a:p>
      </dgm:t>
    </dgm:pt>
  </dgm:ptLst>
  <dgm:cxnLst>
    <dgm:cxn modelId="{A33375C3-FB01-4EE9-84CE-89E95AF9C37E}" srcId="{6E1C5D71-0A7A-44A8-A206-4F41246F4790}" destId="{C33868FD-4A3E-45E6-AEDF-C20794E4541E}" srcOrd="1" destOrd="0" parTransId="{8B054878-3500-4391-8453-60BBD894D3ED}" sibTransId="{6173A823-253D-4043-BBA8-F4064E5D5A60}"/>
    <dgm:cxn modelId="{6E35D1E6-CF5C-4859-A66B-C9F7B5DD0BC2}" type="presOf" srcId="{EEBF8D70-13B5-4553-BFB0-B39324FDE934}" destId="{4FE863C0-89F1-46E4-BF2B-69FCB3DD24C2}" srcOrd="0" destOrd="0" presId="urn:microsoft.com/office/officeart/2005/8/layout/matrix1"/>
    <dgm:cxn modelId="{83D5B1FF-9D6B-4A28-B6B7-D469A8D05BCA}" type="presOf" srcId="{431E6A21-BBF1-41EA-A3B0-4CDDCA1B9307}" destId="{E97DA300-B1D6-4B3B-B982-877A9CEA3E7A}" srcOrd="0" destOrd="0" presId="urn:microsoft.com/office/officeart/2005/8/layout/matrix1"/>
    <dgm:cxn modelId="{2F18DD71-851B-4FAA-AEDD-CBF200A9C9A5}" srcId="{6E1C5D71-0A7A-44A8-A206-4F41246F4790}" destId="{2791D036-4D6E-41B3-95F2-8C2B4CBA0417}" srcOrd="2" destOrd="0" parTransId="{30BAE304-CAB1-4875-80F8-672E7FBA8FEB}" sibTransId="{F4C2AC52-AF17-452E-88E7-8BCAAF42F806}"/>
    <dgm:cxn modelId="{F7C5F05D-2428-4DE2-8D18-D34FAB51F908}" type="presOf" srcId="{2791D036-4D6E-41B3-95F2-8C2B4CBA0417}" destId="{C7F5123A-B0B6-4438-8C37-B20496746D03}" srcOrd="0" destOrd="0" presId="urn:microsoft.com/office/officeart/2005/8/layout/matrix1"/>
    <dgm:cxn modelId="{7AD8B9DB-6757-4707-B8DE-5F634B2EE1C0}" type="presOf" srcId="{431E6A21-BBF1-41EA-A3B0-4CDDCA1B9307}" destId="{A03D68E5-4CB5-4044-A692-6ABB28D860FC}" srcOrd="1" destOrd="0" presId="urn:microsoft.com/office/officeart/2005/8/layout/matrix1"/>
    <dgm:cxn modelId="{9FE15345-28D2-43F6-B393-46312DCD45EE}" type="presOf" srcId="{B71EE7B2-52DA-462A-AFC8-C94F07347145}" destId="{F708566A-039A-4C46-9C25-2808C5EC5A51}" srcOrd="1" destOrd="0" presId="urn:microsoft.com/office/officeart/2005/8/layout/matrix1"/>
    <dgm:cxn modelId="{D1B11982-0F93-45BD-AE5C-010E98CF2549}" type="presOf" srcId="{B71EE7B2-52DA-462A-AFC8-C94F07347145}" destId="{98091A9D-1E6A-4C81-B25E-9BFD5A9505B2}" srcOrd="0" destOrd="0" presId="urn:microsoft.com/office/officeart/2005/8/layout/matrix1"/>
    <dgm:cxn modelId="{1CB3ED28-A434-4B27-8FCC-FAD889E5E655}" type="presOf" srcId="{C33868FD-4A3E-45E6-AEDF-C20794E4541E}" destId="{6CE65D8C-2318-4581-AF78-C8AABBD3ED02}" srcOrd="0" destOrd="0" presId="urn:microsoft.com/office/officeart/2005/8/layout/matrix1"/>
    <dgm:cxn modelId="{16CE2873-5E13-4DEC-9642-1F3A49C1B975}" srcId="{6E1C5D71-0A7A-44A8-A206-4F41246F4790}" destId="{431E6A21-BBF1-41EA-A3B0-4CDDCA1B9307}" srcOrd="3" destOrd="0" parTransId="{59C417C5-98FB-4327-9C20-79B8A80FE0B1}" sibTransId="{924E4C6C-3084-4808-881A-FDFAA1FB9D99}"/>
    <dgm:cxn modelId="{6F720F2A-ACA5-4810-AF91-0C590F37BFAE}" srcId="{EEBF8D70-13B5-4553-BFB0-B39324FDE934}" destId="{6E1C5D71-0A7A-44A8-A206-4F41246F4790}" srcOrd="0" destOrd="0" parTransId="{83DA4070-0E34-449D-9646-5A1ABF553966}" sibTransId="{9534F8C5-D6C3-4A9D-8A14-B6984F388877}"/>
    <dgm:cxn modelId="{578E1324-DDB1-46AA-8DEA-C57E250DC572}" type="presOf" srcId="{6E1C5D71-0A7A-44A8-A206-4F41246F4790}" destId="{A60682E7-D4F4-4971-8DD1-566F559E6354}" srcOrd="0" destOrd="0" presId="urn:microsoft.com/office/officeart/2005/8/layout/matrix1"/>
    <dgm:cxn modelId="{527BF663-6323-4355-94CF-ACDB2E3A882E}" type="presOf" srcId="{2791D036-4D6E-41B3-95F2-8C2B4CBA0417}" destId="{85437F5B-D9C4-4754-9D43-4846AF359ABC}" srcOrd="1" destOrd="0" presId="urn:microsoft.com/office/officeart/2005/8/layout/matrix1"/>
    <dgm:cxn modelId="{50FFC0D1-B021-4EFF-9983-97962B5F4527}" srcId="{6E1C5D71-0A7A-44A8-A206-4F41246F4790}" destId="{B71EE7B2-52DA-462A-AFC8-C94F07347145}" srcOrd="0" destOrd="0" parTransId="{62F55A3F-0642-4EE0-AE64-CC5B07C74548}" sibTransId="{CE24DC7D-3F6B-45D2-AA85-E6CA77C2E31D}"/>
    <dgm:cxn modelId="{70C1AAC8-97EB-4D0F-A9B2-99051AA3F7B3}" type="presOf" srcId="{C33868FD-4A3E-45E6-AEDF-C20794E4541E}" destId="{764F9391-9E61-470A-955B-7B0D8973E011}" srcOrd="1" destOrd="0" presId="urn:microsoft.com/office/officeart/2005/8/layout/matrix1"/>
    <dgm:cxn modelId="{A0729C78-B728-4761-A582-852611D4BF9E}" type="presParOf" srcId="{4FE863C0-89F1-46E4-BF2B-69FCB3DD24C2}" destId="{F62FA090-AE3D-41A9-ADAB-0D959ED62A21}" srcOrd="0" destOrd="0" presId="urn:microsoft.com/office/officeart/2005/8/layout/matrix1"/>
    <dgm:cxn modelId="{ADA55771-018C-4DE8-A178-58547077EA22}" type="presParOf" srcId="{F62FA090-AE3D-41A9-ADAB-0D959ED62A21}" destId="{98091A9D-1E6A-4C81-B25E-9BFD5A9505B2}" srcOrd="0" destOrd="0" presId="urn:microsoft.com/office/officeart/2005/8/layout/matrix1"/>
    <dgm:cxn modelId="{02364C40-56D5-4C99-90E4-61917A18B155}" type="presParOf" srcId="{F62FA090-AE3D-41A9-ADAB-0D959ED62A21}" destId="{F708566A-039A-4C46-9C25-2808C5EC5A51}" srcOrd="1" destOrd="0" presId="urn:microsoft.com/office/officeart/2005/8/layout/matrix1"/>
    <dgm:cxn modelId="{61C753A3-2BE7-4D8D-A0A1-287AD4212CD2}" type="presParOf" srcId="{F62FA090-AE3D-41A9-ADAB-0D959ED62A21}" destId="{6CE65D8C-2318-4581-AF78-C8AABBD3ED02}" srcOrd="2" destOrd="0" presId="urn:microsoft.com/office/officeart/2005/8/layout/matrix1"/>
    <dgm:cxn modelId="{B86B10B4-7714-46FB-B44F-49DC065F0348}" type="presParOf" srcId="{F62FA090-AE3D-41A9-ADAB-0D959ED62A21}" destId="{764F9391-9E61-470A-955B-7B0D8973E011}" srcOrd="3" destOrd="0" presId="urn:microsoft.com/office/officeart/2005/8/layout/matrix1"/>
    <dgm:cxn modelId="{312B7710-179A-4671-9181-185978661BC4}" type="presParOf" srcId="{F62FA090-AE3D-41A9-ADAB-0D959ED62A21}" destId="{C7F5123A-B0B6-4438-8C37-B20496746D03}" srcOrd="4" destOrd="0" presId="urn:microsoft.com/office/officeart/2005/8/layout/matrix1"/>
    <dgm:cxn modelId="{4CB8CFDC-CE65-4103-9EDB-4F6551C695B7}" type="presParOf" srcId="{F62FA090-AE3D-41A9-ADAB-0D959ED62A21}" destId="{85437F5B-D9C4-4754-9D43-4846AF359ABC}" srcOrd="5" destOrd="0" presId="urn:microsoft.com/office/officeart/2005/8/layout/matrix1"/>
    <dgm:cxn modelId="{435A1765-7FAF-442D-A5D3-8EA239BAE354}" type="presParOf" srcId="{F62FA090-AE3D-41A9-ADAB-0D959ED62A21}" destId="{E97DA300-B1D6-4B3B-B982-877A9CEA3E7A}" srcOrd="6" destOrd="0" presId="urn:microsoft.com/office/officeart/2005/8/layout/matrix1"/>
    <dgm:cxn modelId="{5BA3BFBC-36E3-4FB1-8B62-312F48CD493D}" type="presParOf" srcId="{F62FA090-AE3D-41A9-ADAB-0D959ED62A21}" destId="{A03D68E5-4CB5-4044-A692-6ABB28D860FC}" srcOrd="7" destOrd="0" presId="urn:microsoft.com/office/officeart/2005/8/layout/matrix1"/>
    <dgm:cxn modelId="{4EF5EDD1-D578-4C5F-ACE5-BB1AEE088E32}" type="presParOf" srcId="{4FE863C0-89F1-46E4-BF2B-69FCB3DD24C2}" destId="{A60682E7-D4F4-4971-8DD1-566F559E6354}" srcOrd="1" destOrd="0" presId="urn:microsoft.com/office/officeart/2005/8/layout/matrix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62709E-6CF7-4EE9-A9CC-FF53C0F2A249}" type="doc">
      <dgm:prSet loTypeId="urn:microsoft.com/office/officeart/2009/3/layout/DescendingProcess" loCatId="process" qsTypeId="urn:microsoft.com/office/officeart/2005/8/quickstyle/simple1" qsCatId="simple" csTypeId="urn:microsoft.com/office/officeart/2005/8/colors/accent1_2" csCatId="accent1" phldr="1"/>
      <dgm:spPr/>
      <dgm:t>
        <a:bodyPr/>
        <a:lstStyle/>
        <a:p>
          <a:endParaRPr lang="en-US"/>
        </a:p>
      </dgm:t>
    </dgm:pt>
    <dgm:pt modelId="{D187AECB-C5F1-4321-A13D-9C555BA42891}">
      <dgm:prSet phldrT="[Text]"/>
      <dgm:spPr/>
      <dgm:t>
        <a:bodyPr/>
        <a:lstStyle/>
        <a:p>
          <a:r>
            <a:rPr lang="en-US" dirty="0" smtClean="0"/>
            <a:t>Form a Group</a:t>
          </a:r>
          <a:endParaRPr lang="en-US" dirty="0"/>
        </a:p>
      </dgm:t>
    </dgm:pt>
    <dgm:pt modelId="{A4A55F86-C109-4B54-BEA9-B87BBA877B4C}" type="parTrans" cxnId="{60D2259A-8979-4B1B-9328-E2F88BD20047}">
      <dgm:prSet/>
      <dgm:spPr/>
      <dgm:t>
        <a:bodyPr/>
        <a:lstStyle/>
        <a:p>
          <a:endParaRPr lang="en-US"/>
        </a:p>
      </dgm:t>
    </dgm:pt>
    <dgm:pt modelId="{40C86B0A-8B0F-4E99-BD8A-ABF7EBBA8E2E}" type="sibTrans" cxnId="{60D2259A-8979-4B1B-9328-E2F88BD20047}">
      <dgm:prSet/>
      <dgm:spPr/>
      <dgm:t>
        <a:bodyPr/>
        <a:lstStyle/>
        <a:p>
          <a:endParaRPr lang="en-US"/>
        </a:p>
      </dgm:t>
    </dgm:pt>
    <dgm:pt modelId="{76A74D7A-4B32-4D82-8CD9-F36596419DB2}">
      <dgm:prSet phldrT="[Text]"/>
      <dgm:spPr/>
      <dgm:t>
        <a:bodyPr/>
        <a:lstStyle/>
        <a:p>
          <a:r>
            <a:rPr lang="en-US" dirty="0" smtClean="0"/>
            <a:t>Pick a Topic</a:t>
          </a:r>
          <a:endParaRPr lang="en-US" dirty="0"/>
        </a:p>
      </dgm:t>
    </dgm:pt>
    <dgm:pt modelId="{7AD0E430-0C89-40B2-9F5C-BCBAF5C4D86D}" type="parTrans" cxnId="{A8DE0FFD-8809-40E4-9B03-A71F43215FE6}">
      <dgm:prSet/>
      <dgm:spPr/>
      <dgm:t>
        <a:bodyPr/>
        <a:lstStyle/>
        <a:p>
          <a:endParaRPr lang="en-US"/>
        </a:p>
      </dgm:t>
    </dgm:pt>
    <dgm:pt modelId="{D5C58130-424E-477F-80AF-2BC9D8039DF4}" type="sibTrans" cxnId="{A8DE0FFD-8809-40E4-9B03-A71F43215FE6}">
      <dgm:prSet/>
      <dgm:spPr/>
      <dgm:t>
        <a:bodyPr/>
        <a:lstStyle/>
        <a:p>
          <a:endParaRPr lang="en-US"/>
        </a:p>
      </dgm:t>
    </dgm:pt>
    <dgm:pt modelId="{ADDAFE32-0B88-48FA-A54E-310692CDFEC0}">
      <dgm:prSet phldrT="[Text]"/>
      <dgm:spPr/>
      <dgm:t>
        <a:bodyPr/>
        <a:lstStyle/>
        <a:p>
          <a:r>
            <a:rPr lang="en-US" dirty="0" smtClean="0"/>
            <a:t>Research that Topic</a:t>
          </a:r>
          <a:endParaRPr lang="en-US" dirty="0"/>
        </a:p>
      </dgm:t>
    </dgm:pt>
    <dgm:pt modelId="{210B693C-914B-41FA-8320-BCFF42020BF2}" type="parTrans" cxnId="{D7B4EA0C-09FF-4360-B169-1D8BB447B4E1}">
      <dgm:prSet/>
      <dgm:spPr/>
      <dgm:t>
        <a:bodyPr/>
        <a:lstStyle/>
        <a:p>
          <a:endParaRPr lang="en-US"/>
        </a:p>
      </dgm:t>
    </dgm:pt>
    <dgm:pt modelId="{B79411C9-5A91-4F28-949C-F46B8A29F317}" type="sibTrans" cxnId="{D7B4EA0C-09FF-4360-B169-1D8BB447B4E1}">
      <dgm:prSet/>
      <dgm:spPr/>
      <dgm:t>
        <a:bodyPr/>
        <a:lstStyle/>
        <a:p>
          <a:endParaRPr lang="en-US"/>
        </a:p>
      </dgm:t>
    </dgm:pt>
    <dgm:pt modelId="{DCDE2A58-A522-44D9-B9D0-B4047AE8B412}">
      <dgm:prSet phldrT="[Text]"/>
      <dgm:spPr/>
      <dgm:t>
        <a:bodyPr/>
        <a:lstStyle/>
        <a:p>
          <a:r>
            <a:rPr lang="en-US" dirty="0" smtClean="0"/>
            <a:t>Create a 8-9 minute PowerPoint </a:t>
          </a:r>
          <a:endParaRPr lang="en-US" dirty="0"/>
        </a:p>
      </dgm:t>
    </dgm:pt>
    <dgm:pt modelId="{6139C15E-9C2C-49CB-8559-85D7DDBEF15A}" type="parTrans" cxnId="{72113410-7A52-43E2-ABD6-969795EE317B}">
      <dgm:prSet/>
      <dgm:spPr/>
      <dgm:t>
        <a:bodyPr/>
        <a:lstStyle/>
        <a:p>
          <a:endParaRPr lang="en-US"/>
        </a:p>
      </dgm:t>
    </dgm:pt>
    <dgm:pt modelId="{53D1E1E3-0542-4077-8625-3F04537B8DE2}" type="sibTrans" cxnId="{72113410-7A52-43E2-ABD6-969795EE317B}">
      <dgm:prSet/>
      <dgm:spPr/>
      <dgm:t>
        <a:bodyPr/>
        <a:lstStyle/>
        <a:p>
          <a:endParaRPr lang="en-US"/>
        </a:p>
      </dgm:t>
    </dgm:pt>
    <dgm:pt modelId="{D6BB05C2-94BE-4999-9382-CEAD6298CCCF}">
      <dgm:prSet phldrT="[Text]"/>
      <dgm:spPr/>
      <dgm:t>
        <a:bodyPr/>
        <a:lstStyle/>
        <a:p>
          <a:r>
            <a:rPr lang="en-US" dirty="0" smtClean="0"/>
            <a:t>Present to a Panel of Judges</a:t>
          </a:r>
          <a:endParaRPr lang="en-US" dirty="0"/>
        </a:p>
      </dgm:t>
    </dgm:pt>
    <dgm:pt modelId="{B4DA5885-FA94-416B-8FF6-C0B9E455FDA3}" type="parTrans" cxnId="{1593212F-F5C9-4F26-A847-DEA48A2B2CC7}">
      <dgm:prSet/>
      <dgm:spPr/>
      <dgm:t>
        <a:bodyPr/>
        <a:lstStyle/>
        <a:p>
          <a:endParaRPr lang="en-US"/>
        </a:p>
      </dgm:t>
    </dgm:pt>
    <dgm:pt modelId="{25FA66E7-18AC-41C3-AA38-B67C4D2E3F48}" type="sibTrans" cxnId="{1593212F-F5C9-4F26-A847-DEA48A2B2CC7}">
      <dgm:prSet/>
      <dgm:spPr/>
      <dgm:t>
        <a:bodyPr/>
        <a:lstStyle/>
        <a:p>
          <a:endParaRPr lang="en-US"/>
        </a:p>
      </dgm:t>
    </dgm:pt>
    <dgm:pt modelId="{8AC59ED4-5A28-4B31-8558-9D0FA2F6E2B6}" type="pres">
      <dgm:prSet presAssocID="{AA62709E-6CF7-4EE9-A9CC-FF53C0F2A249}" presName="Name0" presStyleCnt="0">
        <dgm:presLayoutVars>
          <dgm:chMax val="7"/>
          <dgm:chPref val="5"/>
        </dgm:presLayoutVars>
      </dgm:prSet>
      <dgm:spPr/>
      <dgm:t>
        <a:bodyPr/>
        <a:lstStyle/>
        <a:p>
          <a:endParaRPr lang="en-US"/>
        </a:p>
      </dgm:t>
    </dgm:pt>
    <dgm:pt modelId="{D9CAB778-0C45-40B7-85F5-D4F38CE01BB2}" type="pres">
      <dgm:prSet presAssocID="{AA62709E-6CF7-4EE9-A9CC-FF53C0F2A249}" presName="arrowNode" presStyleLbl="node1" presStyleIdx="0" presStyleCnt="1" custLinFactNeighborX="-7504" custLinFactNeighborY="0"/>
      <dgm:spPr/>
    </dgm:pt>
    <dgm:pt modelId="{63A1D2A7-73E0-4737-B1B8-73B941D46652}" type="pres">
      <dgm:prSet presAssocID="{D187AECB-C5F1-4321-A13D-9C555BA42891}" presName="txNode1" presStyleLbl="revTx" presStyleIdx="0" presStyleCnt="5">
        <dgm:presLayoutVars>
          <dgm:bulletEnabled val="1"/>
        </dgm:presLayoutVars>
      </dgm:prSet>
      <dgm:spPr/>
      <dgm:t>
        <a:bodyPr/>
        <a:lstStyle/>
        <a:p>
          <a:endParaRPr lang="en-US"/>
        </a:p>
      </dgm:t>
    </dgm:pt>
    <dgm:pt modelId="{4D642924-AD46-4BEC-951C-ABD38139F4B7}" type="pres">
      <dgm:prSet presAssocID="{76A74D7A-4B32-4D82-8CD9-F36596419DB2}" presName="txNode2" presStyleLbl="revTx" presStyleIdx="1" presStyleCnt="5" custLinFactNeighborX="-25578" custLinFactNeighborY="-20698">
        <dgm:presLayoutVars>
          <dgm:bulletEnabled val="1"/>
        </dgm:presLayoutVars>
      </dgm:prSet>
      <dgm:spPr/>
      <dgm:t>
        <a:bodyPr/>
        <a:lstStyle/>
        <a:p>
          <a:endParaRPr lang="en-US"/>
        </a:p>
      </dgm:t>
    </dgm:pt>
    <dgm:pt modelId="{D3A64396-7E2D-4A24-ADF6-48B999FA3192}" type="pres">
      <dgm:prSet presAssocID="{D5C58130-424E-477F-80AF-2BC9D8039DF4}" presName="dotNode2" presStyleCnt="0"/>
      <dgm:spPr/>
    </dgm:pt>
    <dgm:pt modelId="{81E90ECF-834C-4CA0-8FCB-64F9B898FFBC}" type="pres">
      <dgm:prSet presAssocID="{D5C58130-424E-477F-80AF-2BC9D8039DF4}" presName="dotRepeatNode" presStyleLbl="fgShp" presStyleIdx="0" presStyleCnt="3" custLinFactX="-100000" custLinFactNeighborX="-178541" custLinFactNeighborY="-15553"/>
      <dgm:spPr/>
      <dgm:t>
        <a:bodyPr/>
        <a:lstStyle/>
        <a:p>
          <a:endParaRPr lang="en-US"/>
        </a:p>
      </dgm:t>
    </dgm:pt>
    <dgm:pt modelId="{12FBBD5A-3178-4303-9468-4A80D4DF9082}" type="pres">
      <dgm:prSet presAssocID="{ADDAFE32-0B88-48FA-A54E-310692CDFEC0}" presName="txNode3" presStyleLbl="revTx" presStyleIdx="2" presStyleCnt="5" custScaleX="136146" custScaleY="105399" custLinFactNeighborX="96487" custLinFactNeighborY="-17267">
        <dgm:presLayoutVars>
          <dgm:bulletEnabled val="1"/>
        </dgm:presLayoutVars>
      </dgm:prSet>
      <dgm:spPr/>
      <dgm:t>
        <a:bodyPr/>
        <a:lstStyle/>
        <a:p>
          <a:endParaRPr lang="en-US"/>
        </a:p>
      </dgm:t>
    </dgm:pt>
    <dgm:pt modelId="{BF411EDE-813C-4166-B29A-C7AA8B92FB3E}" type="pres">
      <dgm:prSet presAssocID="{B79411C9-5A91-4F28-949C-F46B8A29F317}" presName="dotNode3" presStyleCnt="0"/>
      <dgm:spPr/>
    </dgm:pt>
    <dgm:pt modelId="{0ACE0D3C-29A3-461B-A51A-9C48DB41F4BF}" type="pres">
      <dgm:prSet presAssocID="{B79411C9-5A91-4F28-949C-F46B8A29F317}" presName="dotRepeatNode" presStyleLbl="fgShp" presStyleIdx="1" presStyleCnt="3" custLinFactX="-100000" custLinFactNeighborX="-112783" custLinFactNeighborY="84310"/>
      <dgm:spPr/>
      <dgm:t>
        <a:bodyPr/>
        <a:lstStyle/>
        <a:p>
          <a:endParaRPr lang="en-US"/>
        </a:p>
      </dgm:t>
    </dgm:pt>
    <dgm:pt modelId="{73017211-C62C-4A28-9E16-383F53A7C1E9}" type="pres">
      <dgm:prSet presAssocID="{DCDE2A58-A522-44D9-B9D0-B4047AE8B412}" presName="txNode4" presStyleLbl="revTx" presStyleIdx="3" presStyleCnt="5" custScaleX="131033" custScaleY="117341">
        <dgm:presLayoutVars>
          <dgm:bulletEnabled val="1"/>
        </dgm:presLayoutVars>
      </dgm:prSet>
      <dgm:spPr/>
      <dgm:t>
        <a:bodyPr/>
        <a:lstStyle/>
        <a:p>
          <a:endParaRPr lang="en-US"/>
        </a:p>
      </dgm:t>
    </dgm:pt>
    <dgm:pt modelId="{2E9A3A68-971F-4C41-9856-AE466C1C4E8C}" type="pres">
      <dgm:prSet presAssocID="{53D1E1E3-0542-4077-8625-3F04537B8DE2}" presName="dotNode4" presStyleCnt="0"/>
      <dgm:spPr/>
    </dgm:pt>
    <dgm:pt modelId="{3913FE88-8D04-4ABD-A1E8-AAF6B54138B2}" type="pres">
      <dgm:prSet presAssocID="{53D1E1E3-0542-4077-8625-3F04537B8DE2}" presName="dotRepeatNode" presStyleLbl="fgShp" presStyleIdx="2" presStyleCnt="3" custLinFactX="-80665" custLinFactNeighborX="-100000" custLinFactNeighborY="84310"/>
      <dgm:spPr/>
      <dgm:t>
        <a:bodyPr/>
        <a:lstStyle/>
        <a:p>
          <a:endParaRPr lang="en-US"/>
        </a:p>
      </dgm:t>
    </dgm:pt>
    <dgm:pt modelId="{1994E54B-7108-4180-93DB-F842A1D23760}" type="pres">
      <dgm:prSet presAssocID="{D6BB05C2-94BE-4999-9382-CEAD6298CCCF}" presName="txNode5" presStyleLbl="revTx" presStyleIdx="4" presStyleCnt="5" custLinFactNeighborX="37426" custLinFactNeighborY="-35009">
        <dgm:presLayoutVars>
          <dgm:bulletEnabled val="1"/>
        </dgm:presLayoutVars>
      </dgm:prSet>
      <dgm:spPr/>
      <dgm:t>
        <a:bodyPr/>
        <a:lstStyle/>
        <a:p>
          <a:endParaRPr lang="en-US"/>
        </a:p>
      </dgm:t>
    </dgm:pt>
  </dgm:ptLst>
  <dgm:cxnLst>
    <dgm:cxn modelId="{72113410-7A52-43E2-ABD6-969795EE317B}" srcId="{AA62709E-6CF7-4EE9-A9CC-FF53C0F2A249}" destId="{DCDE2A58-A522-44D9-B9D0-B4047AE8B412}" srcOrd="3" destOrd="0" parTransId="{6139C15E-9C2C-49CB-8559-85D7DDBEF15A}" sibTransId="{53D1E1E3-0542-4077-8625-3F04537B8DE2}"/>
    <dgm:cxn modelId="{37F87530-C70C-423F-8980-B47EE9D57A6E}" type="presOf" srcId="{D6BB05C2-94BE-4999-9382-CEAD6298CCCF}" destId="{1994E54B-7108-4180-93DB-F842A1D23760}" srcOrd="0" destOrd="0" presId="urn:microsoft.com/office/officeart/2009/3/layout/DescendingProcess"/>
    <dgm:cxn modelId="{918F77F1-840C-49F1-8CD8-F0C606502569}" type="presOf" srcId="{ADDAFE32-0B88-48FA-A54E-310692CDFEC0}" destId="{12FBBD5A-3178-4303-9468-4A80D4DF9082}" srcOrd="0" destOrd="0" presId="urn:microsoft.com/office/officeart/2009/3/layout/DescendingProcess"/>
    <dgm:cxn modelId="{D7B4EA0C-09FF-4360-B169-1D8BB447B4E1}" srcId="{AA62709E-6CF7-4EE9-A9CC-FF53C0F2A249}" destId="{ADDAFE32-0B88-48FA-A54E-310692CDFEC0}" srcOrd="2" destOrd="0" parTransId="{210B693C-914B-41FA-8320-BCFF42020BF2}" sibTransId="{B79411C9-5A91-4F28-949C-F46B8A29F317}"/>
    <dgm:cxn modelId="{61E8EEBE-6603-451F-B6FA-ADC7E9A53497}" type="presOf" srcId="{53D1E1E3-0542-4077-8625-3F04537B8DE2}" destId="{3913FE88-8D04-4ABD-A1E8-AAF6B54138B2}" srcOrd="0" destOrd="0" presId="urn:microsoft.com/office/officeart/2009/3/layout/DescendingProcess"/>
    <dgm:cxn modelId="{514B6A01-913B-4F47-ABE6-975EA2C64095}" type="presOf" srcId="{D5C58130-424E-477F-80AF-2BC9D8039DF4}" destId="{81E90ECF-834C-4CA0-8FCB-64F9B898FFBC}" srcOrd="0" destOrd="0" presId="urn:microsoft.com/office/officeart/2009/3/layout/DescendingProcess"/>
    <dgm:cxn modelId="{892B3907-8FF8-4C5D-9079-456DAA89EE6E}" type="presOf" srcId="{AA62709E-6CF7-4EE9-A9CC-FF53C0F2A249}" destId="{8AC59ED4-5A28-4B31-8558-9D0FA2F6E2B6}" srcOrd="0" destOrd="0" presId="urn:microsoft.com/office/officeart/2009/3/layout/DescendingProcess"/>
    <dgm:cxn modelId="{60D2259A-8979-4B1B-9328-E2F88BD20047}" srcId="{AA62709E-6CF7-4EE9-A9CC-FF53C0F2A249}" destId="{D187AECB-C5F1-4321-A13D-9C555BA42891}" srcOrd="0" destOrd="0" parTransId="{A4A55F86-C109-4B54-BEA9-B87BBA877B4C}" sibTransId="{40C86B0A-8B0F-4E99-BD8A-ABF7EBBA8E2E}"/>
    <dgm:cxn modelId="{812C2526-0965-4ED9-82EF-0DAA6227C23A}" type="presOf" srcId="{B79411C9-5A91-4F28-949C-F46B8A29F317}" destId="{0ACE0D3C-29A3-461B-A51A-9C48DB41F4BF}" srcOrd="0" destOrd="0" presId="urn:microsoft.com/office/officeart/2009/3/layout/DescendingProcess"/>
    <dgm:cxn modelId="{0B477A8D-CA5F-4294-9337-B048E6C654A9}" type="presOf" srcId="{D187AECB-C5F1-4321-A13D-9C555BA42891}" destId="{63A1D2A7-73E0-4737-B1B8-73B941D46652}" srcOrd="0" destOrd="0" presId="urn:microsoft.com/office/officeart/2009/3/layout/DescendingProcess"/>
    <dgm:cxn modelId="{83F10FFA-6D50-4C66-8929-870736A4A7BE}" type="presOf" srcId="{76A74D7A-4B32-4D82-8CD9-F36596419DB2}" destId="{4D642924-AD46-4BEC-951C-ABD38139F4B7}" srcOrd="0" destOrd="0" presId="urn:microsoft.com/office/officeart/2009/3/layout/DescendingProcess"/>
    <dgm:cxn modelId="{A8DE0FFD-8809-40E4-9B03-A71F43215FE6}" srcId="{AA62709E-6CF7-4EE9-A9CC-FF53C0F2A249}" destId="{76A74D7A-4B32-4D82-8CD9-F36596419DB2}" srcOrd="1" destOrd="0" parTransId="{7AD0E430-0C89-40B2-9F5C-BCBAF5C4D86D}" sibTransId="{D5C58130-424E-477F-80AF-2BC9D8039DF4}"/>
    <dgm:cxn modelId="{0C721836-84BF-426A-8A90-859B214507D2}" type="presOf" srcId="{DCDE2A58-A522-44D9-B9D0-B4047AE8B412}" destId="{73017211-C62C-4A28-9E16-383F53A7C1E9}" srcOrd="0" destOrd="0" presId="urn:microsoft.com/office/officeart/2009/3/layout/DescendingProcess"/>
    <dgm:cxn modelId="{1593212F-F5C9-4F26-A847-DEA48A2B2CC7}" srcId="{AA62709E-6CF7-4EE9-A9CC-FF53C0F2A249}" destId="{D6BB05C2-94BE-4999-9382-CEAD6298CCCF}" srcOrd="4" destOrd="0" parTransId="{B4DA5885-FA94-416B-8FF6-C0B9E455FDA3}" sibTransId="{25FA66E7-18AC-41C3-AA38-B67C4D2E3F48}"/>
    <dgm:cxn modelId="{C8208791-4EA8-433D-836D-6D4746CDB104}" type="presParOf" srcId="{8AC59ED4-5A28-4B31-8558-9D0FA2F6E2B6}" destId="{D9CAB778-0C45-40B7-85F5-D4F38CE01BB2}" srcOrd="0" destOrd="0" presId="urn:microsoft.com/office/officeart/2009/3/layout/DescendingProcess"/>
    <dgm:cxn modelId="{9C73CA9F-16F7-4C8F-A123-98144E498440}" type="presParOf" srcId="{8AC59ED4-5A28-4B31-8558-9D0FA2F6E2B6}" destId="{63A1D2A7-73E0-4737-B1B8-73B941D46652}" srcOrd="1" destOrd="0" presId="urn:microsoft.com/office/officeart/2009/3/layout/DescendingProcess"/>
    <dgm:cxn modelId="{DD533524-E6D9-4E51-AB22-DD4FAA44800A}" type="presParOf" srcId="{8AC59ED4-5A28-4B31-8558-9D0FA2F6E2B6}" destId="{4D642924-AD46-4BEC-951C-ABD38139F4B7}" srcOrd="2" destOrd="0" presId="urn:microsoft.com/office/officeart/2009/3/layout/DescendingProcess"/>
    <dgm:cxn modelId="{27350F38-B1FF-402B-B953-725159999E17}" type="presParOf" srcId="{8AC59ED4-5A28-4B31-8558-9D0FA2F6E2B6}" destId="{D3A64396-7E2D-4A24-ADF6-48B999FA3192}" srcOrd="3" destOrd="0" presId="urn:microsoft.com/office/officeart/2009/3/layout/DescendingProcess"/>
    <dgm:cxn modelId="{FC6E9E7E-2D5B-42E4-BAC4-4A89C7E768A4}" type="presParOf" srcId="{D3A64396-7E2D-4A24-ADF6-48B999FA3192}" destId="{81E90ECF-834C-4CA0-8FCB-64F9B898FFBC}" srcOrd="0" destOrd="0" presId="urn:microsoft.com/office/officeart/2009/3/layout/DescendingProcess"/>
    <dgm:cxn modelId="{C0998B77-5FF3-424F-9D62-9719302464A1}" type="presParOf" srcId="{8AC59ED4-5A28-4B31-8558-9D0FA2F6E2B6}" destId="{12FBBD5A-3178-4303-9468-4A80D4DF9082}" srcOrd="4" destOrd="0" presId="urn:microsoft.com/office/officeart/2009/3/layout/DescendingProcess"/>
    <dgm:cxn modelId="{7E1E660E-5B39-40B6-8E06-2210FFE453B9}" type="presParOf" srcId="{8AC59ED4-5A28-4B31-8558-9D0FA2F6E2B6}" destId="{BF411EDE-813C-4166-B29A-C7AA8B92FB3E}" srcOrd="5" destOrd="0" presId="urn:microsoft.com/office/officeart/2009/3/layout/DescendingProcess"/>
    <dgm:cxn modelId="{254E793B-986C-406A-A148-8901601DA359}" type="presParOf" srcId="{BF411EDE-813C-4166-B29A-C7AA8B92FB3E}" destId="{0ACE0D3C-29A3-461B-A51A-9C48DB41F4BF}" srcOrd="0" destOrd="0" presId="urn:microsoft.com/office/officeart/2009/3/layout/DescendingProcess"/>
    <dgm:cxn modelId="{7BB6D014-8D4B-4DEA-811D-6070B62CCEEE}" type="presParOf" srcId="{8AC59ED4-5A28-4B31-8558-9D0FA2F6E2B6}" destId="{73017211-C62C-4A28-9E16-383F53A7C1E9}" srcOrd="6" destOrd="0" presId="urn:microsoft.com/office/officeart/2009/3/layout/DescendingProcess"/>
    <dgm:cxn modelId="{D77EE6F9-3C39-404F-A238-4F788BB42126}" type="presParOf" srcId="{8AC59ED4-5A28-4B31-8558-9D0FA2F6E2B6}" destId="{2E9A3A68-971F-4C41-9856-AE466C1C4E8C}" srcOrd="7" destOrd="0" presId="urn:microsoft.com/office/officeart/2009/3/layout/DescendingProcess"/>
    <dgm:cxn modelId="{2536D873-C693-42DE-9AE3-6BC05A098FB0}" type="presParOf" srcId="{2E9A3A68-971F-4C41-9856-AE466C1C4E8C}" destId="{3913FE88-8D04-4ABD-A1E8-AAF6B54138B2}" srcOrd="0" destOrd="0" presId="urn:microsoft.com/office/officeart/2009/3/layout/DescendingProcess"/>
    <dgm:cxn modelId="{59AA2234-D15B-457C-A992-1B50BB132803}" type="presParOf" srcId="{8AC59ED4-5A28-4B31-8558-9D0FA2F6E2B6}" destId="{1994E54B-7108-4180-93DB-F842A1D23760}" srcOrd="8" destOrd="0" presId="urn:microsoft.com/office/officeart/2009/3/layout/Descending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2EF336-0FE4-417D-BBD8-B8C1A909300E}"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2E64DC3C-8BF0-429A-85CE-7B5A631C8AB6}">
      <dgm:prSet phldrT="[Text]"/>
      <dgm:spPr/>
      <dgm:t>
        <a:bodyPr/>
        <a:lstStyle/>
        <a:p>
          <a:r>
            <a:rPr lang="en-US" dirty="0" smtClean="0"/>
            <a:t>Unique Experience for R</a:t>
          </a:r>
          <a:r>
            <a:rPr lang="en-US" dirty="0" smtClean="0">
              <a:latin typeface="Calibri" panose="020F0502020204030204" pitchFamily="34" charset="0"/>
            </a:rPr>
            <a:t>é</a:t>
          </a:r>
          <a:r>
            <a:rPr lang="en-US" dirty="0" smtClean="0"/>
            <a:t>sum</a:t>
          </a:r>
          <a:r>
            <a:rPr lang="en-US" dirty="0" smtClean="0">
              <a:latin typeface="Calibri" panose="020F0502020204030204" pitchFamily="34" charset="0"/>
            </a:rPr>
            <a:t>é</a:t>
          </a:r>
          <a:endParaRPr lang="en-US" dirty="0"/>
        </a:p>
      </dgm:t>
    </dgm:pt>
    <dgm:pt modelId="{F651BF67-EB8E-4B4F-8FF3-8FD3CECEE2F6}" type="parTrans" cxnId="{B045C4D4-311F-46BF-970C-4416A59D5D52}">
      <dgm:prSet/>
      <dgm:spPr/>
      <dgm:t>
        <a:bodyPr/>
        <a:lstStyle/>
        <a:p>
          <a:endParaRPr lang="en-US"/>
        </a:p>
      </dgm:t>
    </dgm:pt>
    <dgm:pt modelId="{DA56AE9D-06CF-4BB2-9591-F13DEAE84F7F}" type="sibTrans" cxnId="{B045C4D4-311F-46BF-970C-4416A59D5D52}">
      <dgm:prSet/>
      <dgm:spPr/>
      <dgm:t>
        <a:bodyPr/>
        <a:lstStyle/>
        <a:p>
          <a:endParaRPr lang="en-US"/>
        </a:p>
      </dgm:t>
    </dgm:pt>
    <dgm:pt modelId="{34D77B4A-7FDA-4AF2-BE8D-45CADC8C998B}">
      <dgm:prSet phldrT="[Text]" custT="1"/>
      <dgm:spPr/>
      <dgm:t>
        <a:bodyPr/>
        <a:lstStyle/>
        <a:p>
          <a:r>
            <a:rPr lang="en-US" sz="2000" dirty="0" smtClean="0"/>
            <a:t>Interactions with College Professors and Resources</a:t>
          </a:r>
          <a:endParaRPr lang="en-US" sz="2000" dirty="0"/>
        </a:p>
      </dgm:t>
    </dgm:pt>
    <dgm:pt modelId="{BB734037-2D3D-461A-BB2F-D3F3D71A0711}" type="parTrans" cxnId="{CE69C178-456E-497D-A9E7-4FAA2798A673}">
      <dgm:prSet/>
      <dgm:spPr/>
      <dgm:t>
        <a:bodyPr/>
        <a:lstStyle/>
        <a:p>
          <a:endParaRPr lang="en-US"/>
        </a:p>
      </dgm:t>
    </dgm:pt>
    <dgm:pt modelId="{1DD46483-CD12-4914-A002-3801248A71F7}" type="sibTrans" cxnId="{CE69C178-456E-497D-A9E7-4FAA2798A673}">
      <dgm:prSet/>
      <dgm:spPr/>
      <dgm:t>
        <a:bodyPr/>
        <a:lstStyle/>
        <a:p>
          <a:endParaRPr lang="en-US"/>
        </a:p>
      </dgm:t>
    </dgm:pt>
    <dgm:pt modelId="{49CD666C-ABD0-4833-A898-FCBBF9D175E6}">
      <dgm:prSet phldrT="[Text]"/>
      <dgm:spPr/>
      <dgm:t>
        <a:bodyPr/>
        <a:lstStyle/>
        <a:p>
          <a:r>
            <a:rPr lang="en-US" dirty="0" smtClean="0"/>
            <a:t>Greater Understanding of Ethics</a:t>
          </a:r>
          <a:endParaRPr lang="en-US" dirty="0"/>
        </a:p>
      </dgm:t>
    </dgm:pt>
    <dgm:pt modelId="{20406789-A9B4-46C5-9F26-5D557A680534}" type="parTrans" cxnId="{2437590A-8FEF-4568-86F4-87E4EE977B27}">
      <dgm:prSet/>
      <dgm:spPr/>
      <dgm:t>
        <a:bodyPr/>
        <a:lstStyle/>
        <a:p>
          <a:endParaRPr lang="en-US"/>
        </a:p>
      </dgm:t>
    </dgm:pt>
    <dgm:pt modelId="{3D664A95-AAE0-457D-B8BF-AAAC404DED81}" type="sibTrans" cxnId="{2437590A-8FEF-4568-86F4-87E4EE977B27}">
      <dgm:prSet/>
      <dgm:spPr/>
      <dgm:t>
        <a:bodyPr/>
        <a:lstStyle/>
        <a:p>
          <a:endParaRPr lang="en-US"/>
        </a:p>
      </dgm:t>
    </dgm:pt>
    <dgm:pt modelId="{EC1203B9-E178-4381-94FA-F2774F585C12}">
      <dgm:prSet phldrT="[Text]"/>
      <dgm:spPr/>
      <dgm:t>
        <a:bodyPr/>
        <a:lstStyle/>
        <a:p>
          <a:r>
            <a:rPr lang="en-US" dirty="0" smtClean="0"/>
            <a:t>Cash Prizes</a:t>
          </a:r>
          <a:endParaRPr lang="en-US" dirty="0"/>
        </a:p>
      </dgm:t>
    </dgm:pt>
    <dgm:pt modelId="{DE60943C-32E9-4122-ADF2-15A8CF6B1589}" type="parTrans" cxnId="{FD111F82-9ECE-4E36-B02F-988A9E53D170}">
      <dgm:prSet/>
      <dgm:spPr/>
      <dgm:t>
        <a:bodyPr/>
        <a:lstStyle/>
        <a:p>
          <a:endParaRPr lang="en-US"/>
        </a:p>
      </dgm:t>
    </dgm:pt>
    <dgm:pt modelId="{4798B110-D6DF-410C-B10B-9F74CE3EC3DB}" type="sibTrans" cxnId="{FD111F82-9ECE-4E36-B02F-988A9E53D170}">
      <dgm:prSet/>
      <dgm:spPr/>
      <dgm:t>
        <a:bodyPr/>
        <a:lstStyle/>
        <a:p>
          <a:endParaRPr lang="en-US"/>
        </a:p>
      </dgm:t>
    </dgm:pt>
    <dgm:pt modelId="{AC306DD0-9165-4274-8561-863496A84707}" type="pres">
      <dgm:prSet presAssocID="{D32EF336-0FE4-417D-BBD8-B8C1A909300E}" presName="matrix" presStyleCnt="0">
        <dgm:presLayoutVars>
          <dgm:chMax val="1"/>
          <dgm:dir/>
          <dgm:resizeHandles val="exact"/>
        </dgm:presLayoutVars>
      </dgm:prSet>
      <dgm:spPr/>
      <dgm:t>
        <a:bodyPr/>
        <a:lstStyle/>
        <a:p>
          <a:endParaRPr lang="en-US"/>
        </a:p>
      </dgm:t>
    </dgm:pt>
    <dgm:pt modelId="{3E98D6FF-FAC7-429D-A87C-4358A0C78F49}" type="pres">
      <dgm:prSet presAssocID="{D32EF336-0FE4-417D-BBD8-B8C1A909300E}" presName="diamond" presStyleLbl="bgShp" presStyleIdx="0" presStyleCnt="1"/>
      <dgm:spPr/>
    </dgm:pt>
    <dgm:pt modelId="{B1DBDA24-E2AF-4CD7-831D-1C3DF4FA58B6}" type="pres">
      <dgm:prSet presAssocID="{D32EF336-0FE4-417D-BBD8-B8C1A909300E}" presName="quad1" presStyleLbl="node1" presStyleIdx="0" presStyleCnt="4">
        <dgm:presLayoutVars>
          <dgm:chMax val="0"/>
          <dgm:chPref val="0"/>
          <dgm:bulletEnabled val="1"/>
        </dgm:presLayoutVars>
      </dgm:prSet>
      <dgm:spPr/>
      <dgm:t>
        <a:bodyPr/>
        <a:lstStyle/>
        <a:p>
          <a:endParaRPr lang="en-US"/>
        </a:p>
      </dgm:t>
    </dgm:pt>
    <dgm:pt modelId="{AECB05CE-0866-4BC5-8A14-F7EA457BF46E}" type="pres">
      <dgm:prSet presAssocID="{D32EF336-0FE4-417D-BBD8-B8C1A909300E}" presName="quad2" presStyleLbl="node1" presStyleIdx="1" presStyleCnt="4">
        <dgm:presLayoutVars>
          <dgm:chMax val="0"/>
          <dgm:chPref val="0"/>
          <dgm:bulletEnabled val="1"/>
        </dgm:presLayoutVars>
      </dgm:prSet>
      <dgm:spPr/>
      <dgm:t>
        <a:bodyPr/>
        <a:lstStyle/>
        <a:p>
          <a:endParaRPr lang="en-US"/>
        </a:p>
      </dgm:t>
    </dgm:pt>
    <dgm:pt modelId="{3BD07DFF-0340-4EBA-B0CC-FC2BE66B18DB}" type="pres">
      <dgm:prSet presAssocID="{D32EF336-0FE4-417D-BBD8-B8C1A909300E}" presName="quad3" presStyleLbl="node1" presStyleIdx="2" presStyleCnt="4">
        <dgm:presLayoutVars>
          <dgm:chMax val="0"/>
          <dgm:chPref val="0"/>
          <dgm:bulletEnabled val="1"/>
        </dgm:presLayoutVars>
      </dgm:prSet>
      <dgm:spPr/>
      <dgm:t>
        <a:bodyPr/>
        <a:lstStyle/>
        <a:p>
          <a:endParaRPr lang="en-US"/>
        </a:p>
      </dgm:t>
    </dgm:pt>
    <dgm:pt modelId="{DCE0DE7B-29FB-4A11-9511-6EBBF7CDE414}" type="pres">
      <dgm:prSet presAssocID="{D32EF336-0FE4-417D-BBD8-B8C1A909300E}" presName="quad4" presStyleLbl="node1" presStyleIdx="3" presStyleCnt="4">
        <dgm:presLayoutVars>
          <dgm:chMax val="0"/>
          <dgm:chPref val="0"/>
          <dgm:bulletEnabled val="1"/>
        </dgm:presLayoutVars>
      </dgm:prSet>
      <dgm:spPr/>
      <dgm:t>
        <a:bodyPr/>
        <a:lstStyle/>
        <a:p>
          <a:endParaRPr lang="en-US"/>
        </a:p>
      </dgm:t>
    </dgm:pt>
  </dgm:ptLst>
  <dgm:cxnLst>
    <dgm:cxn modelId="{CE69C178-456E-497D-A9E7-4FAA2798A673}" srcId="{D32EF336-0FE4-417D-BBD8-B8C1A909300E}" destId="{34D77B4A-7FDA-4AF2-BE8D-45CADC8C998B}" srcOrd="1" destOrd="0" parTransId="{BB734037-2D3D-461A-BB2F-D3F3D71A0711}" sibTransId="{1DD46483-CD12-4914-A002-3801248A71F7}"/>
    <dgm:cxn modelId="{8E66A0CC-697D-4218-973A-0FEF5E280645}" type="presOf" srcId="{34D77B4A-7FDA-4AF2-BE8D-45CADC8C998B}" destId="{AECB05CE-0866-4BC5-8A14-F7EA457BF46E}" srcOrd="0" destOrd="0" presId="urn:microsoft.com/office/officeart/2005/8/layout/matrix3"/>
    <dgm:cxn modelId="{FD111F82-9ECE-4E36-B02F-988A9E53D170}" srcId="{D32EF336-0FE4-417D-BBD8-B8C1A909300E}" destId="{EC1203B9-E178-4381-94FA-F2774F585C12}" srcOrd="3" destOrd="0" parTransId="{DE60943C-32E9-4122-ADF2-15A8CF6B1589}" sibTransId="{4798B110-D6DF-410C-B10B-9F74CE3EC3DB}"/>
    <dgm:cxn modelId="{B045C4D4-311F-46BF-970C-4416A59D5D52}" srcId="{D32EF336-0FE4-417D-BBD8-B8C1A909300E}" destId="{2E64DC3C-8BF0-429A-85CE-7B5A631C8AB6}" srcOrd="0" destOrd="0" parTransId="{F651BF67-EB8E-4B4F-8FF3-8FD3CECEE2F6}" sibTransId="{DA56AE9D-06CF-4BB2-9591-F13DEAE84F7F}"/>
    <dgm:cxn modelId="{A32140CB-FFED-4C6D-9153-549A2AFFECB4}" type="presOf" srcId="{2E64DC3C-8BF0-429A-85CE-7B5A631C8AB6}" destId="{B1DBDA24-E2AF-4CD7-831D-1C3DF4FA58B6}" srcOrd="0" destOrd="0" presId="urn:microsoft.com/office/officeart/2005/8/layout/matrix3"/>
    <dgm:cxn modelId="{50701852-8397-4A6B-B9F3-EBD028ACD6D0}" type="presOf" srcId="{D32EF336-0FE4-417D-BBD8-B8C1A909300E}" destId="{AC306DD0-9165-4274-8561-863496A84707}" srcOrd="0" destOrd="0" presId="urn:microsoft.com/office/officeart/2005/8/layout/matrix3"/>
    <dgm:cxn modelId="{C4DD25BC-149A-47E1-B8B6-63C1AB33D5B3}" type="presOf" srcId="{EC1203B9-E178-4381-94FA-F2774F585C12}" destId="{DCE0DE7B-29FB-4A11-9511-6EBBF7CDE414}" srcOrd="0" destOrd="0" presId="urn:microsoft.com/office/officeart/2005/8/layout/matrix3"/>
    <dgm:cxn modelId="{27F042BF-F44F-4F8F-AACA-D1EB52E0C78C}" type="presOf" srcId="{49CD666C-ABD0-4833-A898-FCBBF9D175E6}" destId="{3BD07DFF-0340-4EBA-B0CC-FC2BE66B18DB}" srcOrd="0" destOrd="0" presId="urn:microsoft.com/office/officeart/2005/8/layout/matrix3"/>
    <dgm:cxn modelId="{2437590A-8FEF-4568-86F4-87E4EE977B27}" srcId="{D32EF336-0FE4-417D-BBD8-B8C1A909300E}" destId="{49CD666C-ABD0-4833-A898-FCBBF9D175E6}" srcOrd="2" destOrd="0" parTransId="{20406789-A9B4-46C5-9F26-5D557A680534}" sibTransId="{3D664A95-AAE0-457D-B8BF-AAAC404DED81}"/>
    <dgm:cxn modelId="{B9B2AB8E-D5BD-49DF-85F8-B5F8F6BE819D}" type="presParOf" srcId="{AC306DD0-9165-4274-8561-863496A84707}" destId="{3E98D6FF-FAC7-429D-A87C-4358A0C78F49}" srcOrd="0" destOrd="0" presId="urn:microsoft.com/office/officeart/2005/8/layout/matrix3"/>
    <dgm:cxn modelId="{8906388E-4AA4-43EC-9068-22CEE04632D4}" type="presParOf" srcId="{AC306DD0-9165-4274-8561-863496A84707}" destId="{B1DBDA24-E2AF-4CD7-831D-1C3DF4FA58B6}" srcOrd="1" destOrd="0" presId="urn:microsoft.com/office/officeart/2005/8/layout/matrix3"/>
    <dgm:cxn modelId="{24A13AA8-40C5-4419-A748-6FC0F7519ADA}" type="presParOf" srcId="{AC306DD0-9165-4274-8561-863496A84707}" destId="{AECB05CE-0866-4BC5-8A14-F7EA457BF46E}" srcOrd="2" destOrd="0" presId="urn:microsoft.com/office/officeart/2005/8/layout/matrix3"/>
    <dgm:cxn modelId="{5F660750-02D9-4859-9F5A-DDB0B73FE029}" type="presParOf" srcId="{AC306DD0-9165-4274-8561-863496A84707}" destId="{3BD07DFF-0340-4EBA-B0CC-FC2BE66B18DB}" srcOrd="3" destOrd="0" presId="urn:microsoft.com/office/officeart/2005/8/layout/matrix3"/>
    <dgm:cxn modelId="{0388B0CC-F6BE-4CE7-BA0E-4D75C7833D22}" type="presParOf" srcId="{AC306DD0-9165-4274-8561-863496A84707}" destId="{DCE0DE7B-29FB-4A11-9511-6EBBF7CDE414}" srcOrd="4" destOrd="0" presId="urn:microsoft.com/office/officeart/2005/8/layout/matrix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8091A9D-1E6A-4C81-B25E-9BFD5A9505B2}">
      <dsp:nvSpPr>
        <dsp:cNvPr id="0" name=""/>
        <dsp:cNvSpPr/>
      </dsp:nvSpPr>
      <dsp:spPr>
        <a:xfrm rot="16200000">
          <a:off x="581860" y="-581860"/>
          <a:ext cx="2280519" cy="3444240"/>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US" sz="2600" kern="1200" dirty="0" smtClean="0"/>
            <a:t>Goal-oriented</a:t>
          </a:r>
          <a:endParaRPr lang="en-US" sz="2600" kern="1200" dirty="0"/>
        </a:p>
      </dsp:txBody>
      <dsp:txXfrm rot="16200000">
        <a:off x="866925" y="-866925"/>
        <a:ext cx="1710389" cy="3444240"/>
      </dsp:txXfrm>
    </dsp:sp>
    <dsp:sp modelId="{6CE65D8C-2318-4581-AF78-C8AABBD3ED02}">
      <dsp:nvSpPr>
        <dsp:cNvPr id="0" name=""/>
        <dsp:cNvSpPr/>
      </dsp:nvSpPr>
      <dsp:spPr>
        <a:xfrm>
          <a:off x="3444240" y="0"/>
          <a:ext cx="3444240" cy="2280519"/>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endParaRPr lang="en-US" sz="2600" kern="1200" dirty="0" smtClean="0"/>
        </a:p>
        <a:p>
          <a:pPr lvl="0" algn="ctr" defTabSz="1155700">
            <a:lnSpc>
              <a:spcPct val="90000"/>
            </a:lnSpc>
            <a:spcBef>
              <a:spcPct val="0"/>
            </a:spcBef>
            <a:spcAft>
              <a:spcPct val="35000"/>
            </a:spcAft>
          </a:pPr>
          <a:r>
            <a:rPr lang="en-US" sz="2600" kern="1200" dirty="0" smtClean="0"/>
            <a:t>Resource-utilizing</a:t>
          </a:r>
          <a:endParaRPr lang="en-US" sz="2600" kern="1200" dirty="0"/>
        </a:p>
      </dsp:txBody>
      <dsp:txXfrm>
        <a:off x="3444240" y="0"/>
        <a:ext cx="3444240" cy="1710389"/>
      </dsp:txXfrm>
    </dsp:sp>
    <dsp:sp modelId="{C7F5123A-B0B6-4438-8C37-B20496746D03}">
      <dsp:nvSpPr>
        <dsp:cNvPr id="0" name=""/>
        <dsp:cNvSpPr/>
      </dsp:nvSpPr>
      <dsp:spPr>
        <a:xfrm rot="10800000">
          <a:off x="0" y="2280519"/>
          <a:ext cx="3444240" cy="2280519"/>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US" sz="2600" kern="1200" dirty="0" smtClean="0"/>
            <a:t>Oral Presentation</a:t>
          </a:r>
          <a:endParaRPr lang="en-US" sz="2600" kern="1200" dirty="0"/>
        </a:p>
      </dsp:txBody>
      <dsp:txXfrm rot="10800000">
        <a:off x="0" y="2850648"/>
        <a:ext cx="3444240" cy="1710389"/>
      </dsp:txXfrm>
    </dsp:sp>
    <dsp:sp modelId="{E97DA300-B1D6-4B3B-B982-877A9CEA3E7A}">
      <dsp:nvSpPr>
        <dsp:cNvPr id="0" name=""/>
        <dsp:cNvSpPr/>
      </dsp:nvSpPr>
      <dsp:spPr>
        <a:xfrm rot="5400000">
          <a:off x="4026100" y="1698658"/>
          <a:ext cx="2280519" cy="3444240"/>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US" sz="2600" kern="1200" dirty="0" smtClean="0"/>
            <a:t>Group Setting</a:t>
          </a:r>
          <a:endParaRPr lang="en-US" sz="2600" kern="1200" dirty="0"/>
        </a:p>
      </dsp:txBody>
      <dsp:txXfrm rot="5400000">
        <a:off x="4311165" y="1983723"/>
        <a:ext cx="1710389" cy="3444240"/>
      </dsp:txXfrm>
    </dsp:sp>
    <dsp:sp modelId="{A60682E7-D4F4-4971-8DD1-566F559E6354}">
      <dsp:nvSpPr>
        <dsp:cNvPr id="0" name=""/>
        <dsp:cNvSpPr/>
      </dsp:nvSpPr>
      <dsp:spPr>
        <a:xfrm>
          <a:off x="2410967" y="1710389"/>
          <a:ext cx="2066544" cy="1140259"/>
        </a:xfrm>
        <a:prstGeom prst="roundRect">
          <a:avLst/>
        </a:prstGeom>
        <a:solidFill>
          <a:schemeClr val="accent1">
            <a:tint val="6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Participant’s Work</a:t>
          </a:r>
          <a:endParaRPr lang="en-US" sz="2600" kern="1200" dirty="0"/>
        </a:p>
      </dsp:txBody>
      <dsp:txXfrm>
        <a:off x="2410967" y="1710389"/>
        <a:ext cx="2066544" cy="114025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9CAB778-0C45-40B7-85F5-D4F38CE01BB2}">
      <dsp:nvSpPr>
        <dsp:cNvPr id="0" name=""/>
        <dsp:cNvSpPr/>
      </dsp:nvSpPr>
      <dsp:spPr>
        <a:xfrm rot="4396374">
          <a:off x="1559107" y="1082811"/>
          <a:ext cx="4697408" cy="3275856"/>
        </a:xfrm>
        <a:prstGeom prst="swooshArrow">
          <a:avLst>
            <a:gd name="adj1" fmla="val 16310"/>
            <a:gd name="adj2" fmla="val 3137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E90ECF-834C-4CA0-8FCB-64F9B898FFBC}">
      <dsp:nvSpPr>
        <dsp:cNvPr id="0" name=""/>
        <dsp:cNvSpPr/>
      </dsp:nvSpPr>
      <dsp:spPr>
        <a:xfrm>
          <a:off x="3325225" y="1492105"/>
          <a:ext cx="118624" cy="118624"/>
        </a:xfrm>
        <a:prstGeom prst="ellipse">
          <a:avLst/>
        </a:prstGeom>
        <a:solidFill>
          <a:schemeClr val="accent1">
            <a:tint val="6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ACE0D3C-29A3-461B-A51A-9C48DB41F4BF}">
      <dsp:nvSpPr>
        <dsp:cNvPr id="0" name=""/>
        <dsp:cNvSpPr/>
      </dsp:nvSpPr>
      <dsp:spPr>
        <a:xfrm>
          <a:off x="4215480" y="2265721"/>
          <a:ext cx="118624" cy="118624"/>
        </a:xfrm>
        <a:prstGeom prst="ellipse">
          <a:avLst/>
        </a:prstGeom>
        <a:solidFill>
          <a:schemeClr val="accent1">
            <a:tint val="6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13FE88-8D04-4ABD-A1E8-AAF6B54138B2}">
      <dsp:nvSpPr>
        <dsp:cNvPr id="0" name=""/>
        <dsp:cNvSpPr/>
      </dsp:nvSpPr>
      <dsp:spPr>
        <a:xfrm>
          <a:off x="4862318" y="3031881"/>
          <a:ext cx="118624" cy="118624"/>
        </a:xfrm>
        <a:prstGeom prst="ellipse">
          <a:avLst/>
        </a:prstGeom>
        <a:solidFill>
          <a:schemeClr val="accent1">
            <a:tint val="6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3A1D2A7-73E0-4737-B1B8-73B941D46652}">
      <dsp:nvSpPr>
        <dsp:cNvPr id="0" name=""/>
        <dsp:cNvSpPr/>
      </dsp:nvSpPr>
      <dsp:spPr>
        <a:xfrm>
          <a:off x="1581078" y="0"/>
          <a:ext cx="2214682" cy="870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b" anchorCtr="0">
          <a:noAutofit/>
        </a:bodyPr>
        <a:lstStyle/>
        <a:p>
          <a:pPr lvl="0" algn="ctr" defTabSz="1111250">
            <a:lnSpc>
              <a:spcPct val="90000"/>
            </a:lnSpc>
            <a:spcBef>
              <a:spcPct val="0"/>
            </a:spcBef>
            <a:spcAft>
              <a:spcPct val="35000"/>
            </a:spcAft>
          </a:pPr>
          <a:r>
            <a:rPr lang="en-US" sz="2500" kern="1200" dirty="0" smtClean="0"/>
            <a:t>Form a Group</a:t>
          </a:r>
          <a:endParaRPr lang="en-US" sz="2500" kern="1200" dirty="0"/>
        </a:p>
      </dsp:txBody>
      <dsp:txXfrm>
        <a:off x="1581078" y="0"/>
        <a:ext cx="2214682" cy="870636"/>
      </dsp:txXfrm>
    </dsp:sp>
    <dsp:sp modelId="{4D642924-AD46-4BEC-951C-ABD38139F4B7}">
      <dsp:nvSpPr>
        <dsp:cNvPr id="0" name=""/>
        <dsp:cNvSpPr/>
      </dsp:nvSpPr>
      <dsp:spPr>
        <a:xfrm>
          <a:off x="3507725" y="954344"/>
          <a:ext cx="3232239" cy="870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l" defTabSz="1111250">
            <a:lnSpc>
              <a:spcPct val="90000"/>
            </a:lnSpc>
            <a:spcBef>
              <a:spcPct val="0"/>
            </a:spcBef>
            <a:spcAft>
              <a:spcPct val="35000"/>
            </a:spcAft>
          </a:pPr>
          <a:r>
            <a:rPr lang="en-US" sz="2500" kern="1200" dirty="0" smtClean="0"/>
            <a:t>Pick a Topic</a:t>
          </a:r>
          <a:endParaRPr lang="en-US" sz="2500" kern="1200" dirty="0"/>
        </a:p>
      </dsp:txBody>
      <dsp:txXfrm>
        <a:off x="3507725" y="954344"/>
        <a:ext cx="3232239" cy="870636"/>
      </dsp:txXfrm>
    </dsp:sp>
    <dsp:sp modelId="{12FBBD5A-3178-4303-9468-4A80D4DF9082}">
      <dsp:nvSpPr>
        <dsp:cNvPr id="0" name=""/>
        <dsp:cNvSpPr/>
      </dsp:nvSpPr>
      <dsp:spPr>
        <a:xfrm>
          <a:off x="3599313" y="1615867"/>
          <a:ext cx="3504153" cy="917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r" defTabSz="1111250">
            <a:lnSpc>
              <a:spcPct val="90000"/>
            </a:lnSpc>
            <a:spcBef>
              <a:spcPct val="0"/>
            </a:spcBef>
            <a:spcAft>
              <a:spcPct val="35000"/>
            </a:spcAft>
          </a:pPr>
          <a:r>
            <a:rPr lang="en-US" sz="2500" kern="1200" dirty="0" smtClean="0"/>
            <a:t>Research that Topic</a:t>
          </a:r>
          <a:endParaRPr lang="en-US" sz="2500" kern="1200" dirty="0"/>
        </a:p>
      </dsp:txBody>
      <dsp:txXfrm>
        <a:off x="3599313" y="1615867"/>
        <a:ext cx="3504153" cy="917642"/>
      </dsp:txXfrm>
    </dsp:sp>
    <dsp:sp modelId="{73017211-C62C-4A28-9E16-383F53A7C1E9}">
      <dsp:nvSpPr>
        <dsp:cNvPr id="0" name=""/>
        <dsp:cNvSpPr/>
      </dsp:nvSpPr>
      <dsp:spPr>
        <a:xfrm>
          <a:off x="5284958" y="2480374"/>
          <a:ext cx="2588238" cy="1021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l" defTabSz="1111250">
            <a:lnSpc>
              <a:spcPct val="90000"/>
            </a:lnSpc>
            <a:spcBef>
              <a:spcPct val="0"/>
            </a:spcBef>
            <a:spcAft>
              <a:spcPct val="35000"/>
            </a:spcAft>
          </a:pPr>
          <a:r>
            <a:rPr lang="en-US" sz="2500" kern="1200" dirty="0" smtClean="0"/>
            <a:t>Create a 8-9 minute PowerPoint </a:t>
          </a:r>
          <a:endParaRPr lang="en-US" sz="2500" kern="1200" dirty="0"/>
        </a:p>
      </dsp:txBody>
      <dsp:txXfrm>
        <a:off x="5284958" y="2480374"/>
        <a:ext cx="2588238" cy="1021613"/>
      </dsp:txXfrm>
    </dsp:sp>
    <dsp:sp modelId="{1994E54B-7108-4180-93DB-F842A1D23760}">
      <dsp:nvSpPr>
        <dsp:cNvPr id="0" name=""/>
        <dsp:cNvSpPr/>
      </dsp:nvSpPr>
      <dsp:spPr>
        <a:xfrm>
          <a:off x="5693982" y="4266041"/>
          <a:ext cx="2992814" cy="870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t" anchorCtr="0">
          <a:noAutofit/>
        </a:bodyPr>
        <a:lstStyle/>
        <a:p>
          <a:pPr lvl="0" algn="ctr" defTabSz="1111250">
            <a:lnSpc>
              <a:spcPct val="90000"/>
            </a:lnSpc>
            <a:spcBef>
              <a:spcPct val="0"/>
            </a:spcBef>
            <a:spcAft>
              <a:spcPct val="35000"/>
            </a:spcAft>
          </a:pPr>
          <a:r>
            <a:rPr lang="en-US" sz="2500" kern="1200" dirty="0" smtClean="0"/>
            <a:t>Present to a Panel of Judges</a:t>
          </a:r>
          <a:endParaRPr lang="en-US" sz="2500" kern="1200" dirty="0"/>
        </a:p>
      </dsp:txBody>
      <dsp:txXfrm>
        <a:off x="5693982" y="4266041"/>
        <a:ext cx="2992814" cy="87063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98D6FF-FAC7-429D-A87C-4358A0C78F49}">
      <dsp:nvSpPr>
        <dsp:cNvPr id="0" name=""/>
        <dsp:cNvSpPr/>
      </dsp:nvSpPr>
      <dsp:spPr>
        <a:xfrm>
          <a:off x="1778918" y="0"/>
          <a:ext cx="5190640" cy="5190640"/>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1DBDA24-E2AF-4CD7-831D-1C3DF4FA58B6}">
      <dsp:nvSpPr>
        <dsp:cNvPr id="0" name=""/>
        <dsp:cNvSpPr/>
      </dsp:nvSpPr>
      <dsp:spPr>
        <a:xfrm>
          <a:off x="2272029" y="493110"/>
          <a:ext cx="2024349" cy="202434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Unique Experience for R</a:t>
          </a:r>
          <a:r>
            <a:rPr lang="en-US" sz="2100" kern="1200" dirty="0" smtClean="0">
              <a:latin typeface="Calibri" panose="020F0502020204030204" pitchFamily="34" charset="0"/>
            </a:rPr>
            <a:t>é</a:t>
          </a:r>
          <a:r>
            <a:rPr lang="en-US" sz="2100" kern="1200" dirty="0" smtClean="0"/>
            <a:t>sum</a:t>
          </a:r>
          <a:r>
            <a:rPr lang="en-US" sz="2100" kern="1200" dirty="0" smtClean="0">
              <a:latin typeface="Calibri" panose="020F0502020204030204" pitchFamily="34" charset="0"/>
            </a:rPr>
            <a:t>é</a:t>
          </a:r>
          <a:endParaRPr lang="en-US" sz="2100" kern="1200" dirty="0"/>
        </a:p>
      </dsp:txBody>
      <dsp:txXfrm>
        <a:off x="2272029" y="493110"/>
        <a:ext cx="2024349" cy="2024349"/>
      </dsp:txXfrm>
    </dsp:sp>
    <dsp:sp modelId="{AECB05CE-0866-4BC5-8A14-F7EA457BF46E}">
      <dsp:nvSpPr>
        <dsp:cNvPr id="0" name=""/>
        <dsp:cNvSpPr/>
      </dsp:nvSpPr>
      <dsp:spPr>
        <a:xfrm>
          <a:off x="4452098" y="493110"/>
          <a:ext cx="2024349" cy="202434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Interactions with College Professors and Resources</a:t>
          </a:r>
          <a:endParaRPr lang="en-US" sz="2000" kern="1200" dirty="0"/>
        </a:p>
      </dsp:txBody>
      <dsp:txXfrm>
        <a:off x="4452098" y="493110"/>
        <a:ext cx="2024349" cy="2024349"/>
      </dsp:txXfrm>
    </dsp:sp>
    <dsp:sp modelId="{3BD07DFF-0340-4EBA-B0CC-FC2BE66B18DB}">
      <dsp:nvSpPr>
        <dsp:cNvPr id="0" name=""/>
        <dsp:cNvSpPr/>
      </dsp:nvSpPr>
      <dsp:spPr>
        <a:xfrm>
          <a:off x="2272029" y="2673180"/>
          <a:ext cx="2024349" cy="202434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Greater Understanding of Ethics</a:t>
          </a:r>
          <a:endParaRPr lang="en-US" sz="2100" kern="1200" dirty="0"/>
        </a:p>
      </dsp:txBody>
      <dsp:txXfrm>
        <a:off x="2272029" y="2673180"/>
        <a:ext cx="2024349" cy="2024349"/>
      </dsp:txXfrm>
    </dsp:sp>
    <dsp:sp modelId="{DCE0DE7B-29FB-4A11-9511-6EBBF7CDE414}">
      <dsp:nvSpPr>
        <dsp:cNvPr id="0" name=""/>
        <dsp:cNvSpPr/>
      </dsp:nvSpPr>
      <dsp:spPr>
        <a:xfrm>
          <a:off x="4452098" y="2673180"/>
          <a:ext cx="2024349" cy="202434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Cash Prizes</a:t>
          </a:r>
          <a:endParaRPr lang="en-US" sz="2100" kern="1200" dirty="0"/>
        </a:p>
      </dsp:txBody>
      <dsp:txXfrm>
        <a:off x="4452098" y="2673180"/>
        <a:ext cx="2024349" cy="2024349"/>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6774CE-150D-4CCB-8E4C-653821C7EBEA}" type="datetimeFigureOut">
              <a:rPr lang="en-US" smtClean="0"/>
              <a:pPr/>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323D8-F162-4727-BF61-17C695231672}" type="slidenum">
              <a:rPr lang="en-US" smtClean="0"/>
              <a:pPr/>
              <a:t>‹#›</a:t>
            </a:fld>
            <a:endParaRPr lang="en-US"/>
          </a:p>
        </p:txBody>
      </p:sp>
    </p:spTree>
    <p:extLst>
      <p:ext uri="{BB962C8B-B14F-4D97-AF65-F5344CB8AC3E}">
        <p14:creationId xmlns:p14="http://schemas.microsoft.com/office/powerpoint/2010/main" xmlns="" val="388280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6774CE-150D-4CCB-8E4C-653821C7EBEA}" type="datetimeFigureOut">
              <a:rPr lang="en-US" smtClean="0"/>
              <a:pPr/>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323D8-F162-4727-BF61-17C695231672}" type="slidenum">
              <a:rPr lang="en-US" smtClean="0"/>
              <a:pPr/>
              <a:t>‹#›</a:t>
            </a:fld>
            <a:endParaRPr lang="en-US"/>
          </a:p>
        </p:txBody>
      </p:sp>
    </p:spTree>
    <p:extLst>
      <p:ext uri="{BB962C8B-B14F-4D97-AF65-F5344CB8AC3E}">
        <p14:creationId xmlns:p14="http://schemas.microsoft.com/office/powerpoint/2010/main" xmlns="" val="628246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365125"/>
            <a:ext cx="1478756"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71488" y="365125"/>
            <a:ext cx="432196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6774CE-150D-4CCB-8E4C-653821C7EBEA}" type="datetimeFigureOut">
              <a:rPr lang="en-US" smtClean="0"/>
              <a:pPr/>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323D8-F162-4727-BF61-17C695231672}" type="slidenum">
              <a:rPr lang="en-US" smtClean="0"/>
              <a:pPr/>
              <a:t>‹#›</a:t>
            </a:fld>
            <a:endParaRPr lang="en-US"/>
          </a:p>
        </p:txBody>
      </p:sp>
    </p:spTree>
    <p:extLst>
      <p:ext uri="{BB962C8B-B14F-4D97-AF65-F5344CB8AC3E}">
        <p14:creationId xmlns:p14="http://schemas.microsoft.com/office/powerpoint/2010/main" xmlns="" val="2886664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B61BEF0D-F0BB-DE4B-95CE-6DB70DBA9567}" type="datetimeFigureOut">
              <a:rPr lang="en-US" smtClean="0">
                <a:solidFill>
                  <a:prstClr val="black"/>
                </a:solidFill>
              </a:rPr>
              <a:pPr/>
              <a:t>3/19/2014</a:t>
            </a:fld>
            <a:endParaRPr lang="en-US" dirty="0">
              <a:solidFill>
                <a:prstClr val="black"/>
              </a:solidFill>
            </a:endParaRPr>
          </a:p>
        </p:txBody>
      </p:sp>
      <p:sp>
        <p:nvSpPr>
          <p:cNvPr id="5" name="Footer Placeholder 4"/>
          <p:cNvSpPr>
            <a:spLocks noGrp="1"/>
          </p:cNvSpPr>
          <p:nvPr>
            <p:ph type="ftr" sz="quarter" idx="11"/>
          </p:nvPr>
        </p:nvSpPr>
        <p:spPr>
          <a:xfrm>
            <a:off x="3623733" y="6117336"/>
            <a:ext cx="3609438" cy="365125"/>
          </a:xfrm>
        </p:spPr>
        <p:txBody>
          <a:bodyPr/>
          <a:lstStyle/>
          <a:p>
            <a:endParaRPr lang="en-US" dirty="0">
              <a:solidFill>
                <a:prstClr val="black"/>
              </a:solidFill>
            </a:endParaRPr>
          </a:p>
        </p:txBody>
      </p:sp>
      <p:sp>
        <p:nvSpPr>
          <p:cNvPr id="6" name="Slide Number Placeholder 5"/>
          <p:cNvSpPr>
            <a:spLocks noGrp="1"/>
          </p:cNvSpPr>
          <p:nvPr>
            <p:ph type="sldNum" sz="quarter" idx="12"/>
          </p:nvPr>
        </p:nvSpPr>
        <p:spPr>
          <a:xfrm>
            <a:off x="8275320" y="6117336"/>
            <a:ext cx="411480" cy="365125"/>
          </a:xfrm>
        </p:spPr>
        <p:txBody>
          <a:bodyPr/>
          <a:lstStyle/>
          <a:p>
            <a:fld id="{D57F1E4F-1CFF-5643-939E-217C01CDF565}" type="slidenum">
              <a:rPr lang="en-US" smtClean="0">
                <a:solidFill>
                  <a:prstClr val="black"/>
                </a:solidFill>
              </a:rPr>
              <a:pPr/>
              <a:t>‹#›</a:t>
            </a:fld>
            <a:endParaRPr lang="en-US" dirty="0">
              <a:solidFill>
                <a:prstClr val="black"/>
              </a:solidFill>
            </a:endParaRPr>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xmlns="" val="332513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B61BEF0D-F0BB-DE4B-95CE-6DB70DBA9567}" type="datetimeFigureOut">
              <a:rPr lang="en-US" smtClean="0">
                <a:solidFill>
                  <a:prstClr val="black"/>
                </a:solidFill>
              </a:rPr>
              <a:pPr/>
              <a:t>3/19/2014</a:t>
            </a:fld>
            <a:endParaRPr lang="en-US" dirty="0">
              <a:solidFill>
                <a:prstClr val="black"/>
              </a:solidFill>
            </a:endParaRPr>
          </a:p>
        </p:txBody>
      </p:sp>
      <p:sp>
        <p:nvSpPr>
          <p:cNvPr id="5" name="Footer Placeholder 4"/>
          <p:cNvSpPr>
            <a:spLocks noGrp="1"/>
          </p:cNvSpPr>
          <p:nvPr>
            <p:ph type="ftr" sz="quarter" idx="11"/>
          </p:nvPr>
        </p:nvSpPr>
        <p:spPr>
          <a:xfrm>
            <a:off x="1972647" y="6108173"/>
            <a:ext cx="5314517" cy="365125"/>
          </a:xfrm>
        </p:spPr>
        <p:txBody>
          <a:bodyPr/>
          <a:lstStyle/>
          <a:p>
            <a:endParaRPr lang="en-US" dirty="0">
              <a:solidFill>
                <a:prstClr val="black"/>
              </a:solidFill>
            </a:endParaRPr>
          </a:p>
        </p:txBody>
      </p:sp>
      <p:sp>
        <p:nvSpPr>
          <p:cNvPr id="6" name="Slide Number Placeholder 5"/>
          <p:cNvSpPr>
            <a:spLocks noGrp="1"/>
          </p:cNvSpPr>
          <p:nvPr>
            <p:ph type="sldNum" sz="quarter" idx="12"/>
          </p:nvPr>
        </p:nvSpPr>
        <p:spPr>
          <a:xfrm>
            <a:off x="8258967" y="6108173"/>
            <a:ext cx="427833" cy="365125"/>
          </a:xfrm>
        </p:spPr>
        <p:txBody>
          <a:bodyPr/>
          <a:lstStyle/>
          <a:p>
            <a:fld id="{D57F1E4F-1CFF-5643-939E-217C01CDF565}"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xmlns="" val="18493862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solidFill>
              </a:rPr>
              <a:pPr/>
              <a:t>3/19/2014</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a:xfrm>
            <a:off x="8273317" y="6116070"/>
            <a:ext cx="413483" cy="365125"/>
          </a:xfrm>
        </p:spPr>
        <p:txBody>
          <a:bodyPr/>
          <a:lstStyle/>
          <a:p>
            <a:fld id="{D57F1E4F-1CFF-5643-939E-217C01CDF565}"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xmlns="" val="15132567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solidFill>
                  <a:prstClr val="black"/>
                </a:solidFill>
              </a:rPr>
              <a:pPr/>
              <a:t>3/19/2014</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xmlns="" val="34667386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solidFill>
                  <a:prstClr val="black"/>
                </a:solidFill>
              </a:rPr>
              <a:pPr/>
              <a:t>3/19/2014</a:t>
            </a:fld>
            <a:endParaRPr lang="en-US" dirty="0">
              <a:solidFill>
                <a:prstClr val="black"/>
              </a:solidFill>
            </a:endParaRPr>
          </a:p>
        </p:txBody>
      </p:sp>
      <p:sp>
        <p:nvSpPr>
          <p:cNvPr id="8" name="Footer Placeholder 7"/>
          <p:cNvSpPr>
            <a:spLocks noGrp="1"/>
          </p:cNvSpPr>
          <p:nvPr>
            <p:ph type="ftr" sz="quarter" idx="11"/>
          </p:nvPr>
        </p:nvSpPr>
        <p:spPr/>
        <p:txBody>
          <a:bodyPr/>
          <a:lstStyle/>
          <a:p>
            <a:endParaRPr lang="en-US" dirty="0">
              <a:solidFill>
                <a:prstClr val="black"/>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xmlns="" val="23644837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solidFill>
                  <a:prstClr val="black"/>
                </a:solidFill>
              </a:rPr>
              <a:pPr/>
              <a:t>3/19/2014</a:t>
            </a:fld>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xmlns="" val="19899726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solidFill>
                  <a:prstClr val="black"/>
                </a:solidFill>
              </a:rPr>
              <a:pPr/>
              <a:t>3/19/2014</a:t>
            </a:fld>
            <a:endParaRPr lang="en-US" dirty="0">
              <a:solidFill>
                <a:prstClr val="black"/>
              </a:solidFill>
            </a:endParaRPr>
          </a:p>
        </p:txBody>
      </p:sp>
      <p:sp>
        <p:nvSpPr>
          <p:cNvPr id="3" name="Footer Placeholder 2"/>
          <p:cNvSpPr>
            <a:spLocks noGrp="1"/>
          </p:cNvSpPr>
          <p:nvPr>
            <p:ph type="ftr" sz="quarter" idx="11"/>
          </p:nvPr>
        </p:nvSpPr>
        <p:spPr/>
        <p:txBody>
          <a:bodyPr/>
          <a:lstStyle/>
          <a:p>
            <a:endParaRPr lang="en-US" dirty="0">
              <a:solidFill>
                <a:prstClr val="black"/>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xmlns="" val="39955777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solidFill>
                  <a:prstClr val="black"/>
                </a:solidFill>
              </a:rPr>
              <a:pPr/>
              <a:t>3/19/2014</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xmlns="" val="2149137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6774CE-150D-4CCB-8E4C-653821C7EBEA}" type="datetimeFigureOut">
              <a:rPr lang="en-US" smtClean="0"/>
              <a:pPr/>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323D8-F162-4727-BF61-17C695231672}" type="slidenum">
              <a:rPr lang="en-US" smtClean="0"/>
              <a:pPr/>
              <a:t>‹#›</a:t>
            </a:fld>
            <a:endParaRPr lang="en-US"/>
          </a:p>
        </p:txBody>
      </p:sp>
    </p:spTree>
    <p:extLst>
      <p:ext uri="{BB962C8B-B14F-4D97-AF65-F5344CB8AC3E}">
        <p14:creationId xmlns:p14="http://schemas.microsoft.com/office/powerpoint/2010/main" xmlns="" val="4583688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solidFill>
                  <a:prstClr val="black"/>
                </a:solidFill>
              </a:rPr>
              <a:pPr/>
              <a:t>3/19/2014</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xmlns="" val="15885440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solidFill>
                  <a:prstClr val="black"/>
                </a:solidFill>
              </a:rPr>
              <a:pPr/>
              <a:t>3/19/2014</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xmlns="" val="15819938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solidFill>
              </a:rPr>
              <a:pPr/>
              <a:t>3/19/2014</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xmlns="" val="10203117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solidFill>
              </a:rPr>
              <a:pPr/>
              <a:t>3/19/2014</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xmlns="" val="7036457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solidFill>
              </a:rPr>
              <a:pPr/>
              <a:t>3/19/2014</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xmlns="" val="41357657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solidFill>
              </a:rPr>
              <a:pPr/>
              <a:t>3/19/2014</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xmlns="" val="2216873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solidFill>
              </a:rPr>
              <a:pPr/>
              <a:t>3/19/2014</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xmlns="" val="5804929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solidFill>
              </a:rPr>
              <a:pPr/>
              <a:t>3/19/2014</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xmlns="" val="41372111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solidFill>
              </a:rPr>
              <a:pPr/>
              <a:t>3/19/2014</a:t>
            </a:fld>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xmlns="" val="1852891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6774CE-150D-4CCB-8E4C-653821C7EBEA}" type="datetimeFigureOut">
              <a:rPr lang="en-US" smtClean="0"/>
              <a:pPr/>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323D8-F162-4727-BF61-17C695231672}" type="slidenum">
              <a:rPr lang="en-US" smtClean="0"/>
              <a:pPr/>
              <a:t>‹#›</a:t>
            </a:fld>
            <a:endParaRPr lang="en-US"/>
          </a:p>
        </p:txBody>
      </p:sp>
    </p:spTree>
    <p:extLst>
      <p:ext uri="{BB962C8B-B14F-4D97-AF65-F5344CB8AC3E}">
        <p14:creationId xmlns:p14="http://schemas.microsoft.com/office/powerpoint/2010/main" xmlns="" val="2376147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1487"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6774CE-150D-4CCB-8E4C-653821C7EBEA}" type="datetimeFigureOut">
              <a:rPr lang="en-US" smtClean="0"/>
              <a:pPr/>
              <a:t>3/19/2014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323D8-F162-4727-BF61-17C695231672}" type="slidenum">
              <a:rPr lang="en-US" smtClean="0"/>
              <a:pPr/>
              <a:t>‹#›</a:t>
            </a:fld>
            <a:endParaRPr lang="en-US"/>
          </a:p>
        </p:txBody>
      </p:sp>
    </p:spTree>
    <p:extLst>
      <p:ext uri="{BB962C8B-B14F-4D97-AF65-F5344CB8AC3E}">
        <p14:creationId xmlns:p14="http://schemas.microsoft.com/office/powerpoint/2010/main" xmlns="" val="4908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6774CE-150D-4CCB-8E4C-653821C7EBEA}" type="datetimeFigureOut">
              <a:rPr lang="en-US" smtClean="0"/>
              <a:pPr/>
              <a:t>3/19/2014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3323D8-F162-4727-BF61-17C695231672}" type="slidenum">
              <a:rPr lang="en-US" smtClean="0"/>
              <a:pPr/>
              <a:t>‹#›</a:t>
            </a:fld>
            <a:endParaRPr lang="en-US"/>
          </a:p>
        </p:txBody>
      </p:sp>
    </p:spTree>
    <p:extLst>
      <p:ext uri="{BB962C8B-B14F-4D97-AF65-F5344CB8AC3E}">
        <p14:creationId xmlns:p14="http://schemas.microsoft.com/office/powerpoint/2010/main" xmlns="" val="4155370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6774CE-150D-4CCB-8E4C-653821C7EBEA}" type="datetimeFigureOut">
              <a:rPr lang="en-US" smtClean="0"/>
              <a:pPr/>
              <a:t>3/19/2014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3323D8-F162-4727-BF61-17C695231672}" type="slidenum">
              <a:rPr lang="en-US" smtClean="0"/>
              <a:pPr/>
              <a:t>‹#›</a:t>
            </a:fld>
            <a:endParaRPr lang="en-US"/>
          </a:p>
        </p:txBody>
      </p:sp>
    </p:spTree>
    <p:extLst>
      <p:ext uri="{BB962C8B-B14F-4D97-AF65-F5344CB8AC3E}">
        <p14:creationId xmlns:p14="http://schemas.microsoft.com/office/powerpoint/2010/main" xmlns="" val="1368875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6774CE-150D-4CCB-8E4C-653821C7EBEA}" type="datetimeFigureOut">
              <a:rPr lang="en-US" smtClean="0"/>
              <a:pPr/>
              <a:t>3/19/2014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3323D8-F162-4727-BF61-17C695231672}" type="slidenum">
              <a:rPr lang="en-US" smtClean="0"/>
              <a:pPr/>
              <a:t>‹#›</a:t>
            </a:fld>
            <a:endParaRPr lang="en-US"/>
          </a:p>
        </p:txBody>
      </p:sp>
    </p:spTree>
    <p:extLst>
      <p:ext uri="{BB962C8B-B14F-4D97-AF65-F5344CB8AC3E}">
        <p14:creationId xmlns:p14="http://schemas.microsoft.com/office/powerpoint/2010/main" xmlns="" val="482515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6774CE-150D-4CCB-8E4C-653821C7EBEA}" type="datetimeFigureOut">
              <a:rPr lang="en-US" smtClean="0"/>
              <a:pPr/>
              <a:t>3/19/2014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323D8-F162-4727-BF61-17C695231672}" type="slidenum">
              <a:rPr lang="en-US" smtClean="0"/>
              <a:pPr/>
              <a:t>‹#›</a:t>
            </a:fld>
            <a:endParaRPr lang="en-US"/>
          </a:p>
        </p:txBody>
      </p:sp>
    </p:spTree>
    <p:extLst>
      <p:ext uri="{BB962C8B-B14F-4D97-AF65-F5344CB8AC3E}">
        <p14:creationId xmlns:p14="http://schemas.microsoft.com/office/powerpoint/2010/main" xmlns="" val="1900371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6774CE-150D-4CCB-8E4C-653821C7EBEA}" type="datetimeFigureOut">
              <a:rPr lang="en-US" smtClean="0"/>
              <a:pPr/>
              <a:t>3/19/2014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323D8-F162-4727-BF61-17C695231672}" type="slidenum">
              <a:rPr lang="en-US" smtClean="0"/>
              <a:pPr/>
              <a:t>‹#›</a:t>
            </a:fld>
            <a:endParaRPr lang="en-US"/>
          </a:p>
        </p:txBody>
      </p:sp>
    </p:spTree>
    <p:extLst>
      <p:ext uri="{BB962C8B-B14F-4D97-AF65-F5344CB8AC3E}">
        <p14:creationId xmlns:p14="http://schemas.microsoft.com/office/powerpoint/2010/main" xmlns="" val="3556270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774CE-150D-4CCB-8E4C-653821C7EBEA}" type="datetimeFigureOut">
              <a:rPr lang="en-US" smtClean="0"/>
              <a:pPr/>
              <a:t>3/19/2014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3323D8-F162-4727-BF61-17C695231672}" type="slidenum">
              <a:rPr lang="en-US" smtClean="0"/>
              <a:pPr/>
              <a:t>‹#›</a:t>
            </a:fld>
            <a:endParaRPr lang="en-US"/>
          </a:p>
        </p:txBody>
      </p:sp>
    </p:spTree>
    <p:extLst>
      <p:ext uri="{BB962C8B-B14F-4D97-AF65-F5344CB8AC3E}">
        <p14:creationId xmlns:p14="http://schemas.microsoft.com/office/powerpoint/2010/main" xmlns="" val="4279598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16774CE-150D-4CCB-8E4C-653821C7EBEA}" type="datetimeFigureOut">
              <a:rPr lang="en-US" smtClean="0"/>
              <a:pPr/>
              <a:t>3/19/2014</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23323D8-F162-4727-BF61-17C695231672}" type="slidenum">
              <a:rPr lang="en-US" smtClean="0"/>
              <a:pPr/>
              <a:t>‹#›</a:t>
            </a:fld>
            <a:endParaRPr lang="en-US"/>
          </a:p>
        </p:txBody>
      </p:sp>
    </p:spTree>
    <p:extLst>
      <p:ext uri="{BB962C8B-B14F-4D97-AF65-F5344CB8AC3E}">
        <p14:creationId xmlns:p14="http://schemas.microsoft.com/office/powerpoint/2010/main" xmlns="" val="32613898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www.stamfordadvocate.com/news/article/Lecker-Common-Core-using-children-as-guinea-pigs-4907921.php" TargetMode="External"/><Relationship Id="rId7" Type="http://schemas.openxmlformats.org/officeDocument/2006/relationships/hyperlink" Target="http://www.theguardian.com/technology/2014/feb/28/seven-people-keys-worldwide-internet-security-web" TargetMode="External"/><Relationship Id="rId2" Type="http://schemas.openxmlformats.org/officeDocument/2006/relationships/hyperlink" Target="http://edition.cnn.com/2014/02/26/business/oxfam-ethical-brands/" TargetMode="External"/><Relationship Id="rId1" Type="http://schemas.openxmlformats.org/officeDocument/2006/relationships/slideLayout" Target="../slideLayouts/slideLayout13.xml"/><Relationship Id="rId6" Type="http://schemas.openxmlformats.org/officeDocument/2006/relationships/hyperlink" Target="http://www.nytimes.com/2012/08/19/business/electronic-scores-rank-consumers-by-potential-value.html?_r=0" TargetMode="External"/><Relationship Id="rId5" Type="http://schemas.openxmlformats.org/officeDocument/2006/relationships/hyperlink" Target="http://www.usatoday.com/story/news/nation/2014/03/08/data-online-behavior-research/5781447/" TargetMode="External"/><Relationship Id="rId4" Type="http://schemas.openxmlformats.org/officeDocument/2006/relationships/hyperlink" Target="http://theadvocate.com/home/8413009-125/story.html" TargetMode="Externa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3850767" y="97420"/>
            <a:ext cx="2857500" cy="28575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 name="Title 1"/>
          <p:cNvSpPr>
            <a:spLocks noGrp="1"/>
          </p:cNvSpPr>
          <p:nvPr>
            <p:ph type="ctrTitle"/>
          </p:nvPr>
        </p:nvSpPr>
        <p:spPr>
          <a:xfrm>
            <a:off x="2" y="3464903"/>
            <a:ext cx="8924415" cy="2616199"/>
          </a:xfrm>
        </p:spPr>
        <p:txBody>
          <a:bodyPr>
            <a:noAutofit/>
          </a:bodyPr>
          <a:lstStyle/>
          <a:p>
            <a:r>
              <a:rPr lang="en-US" sz="4400" dirty="0">
                <a:latin typeface="Felix Titling" panose="04060505060202020A04" pitchFamily="82" charset="0"/>
              </a:rPr>
              <a:t>The First Annual </a:t>
            </a:r>
            <a:r>
              <a:rPr lang="en-US" dirty="0">
                <a:latin typeface="Felix Titling" panose="04060505060202020A04" pitchFamily="82" charset="0"/>
              </a:rPr>
              <a:t>Fordham </a:t>
            </a:r>
            <a:r>
              <a:rPr lang="en-US" sz="4400" dirty="0">
                <a:latin typeface="Felix Titling" panose="04060505060202020A04" pitchFamily="82" charset="0"/>
              </a:rPr>
              <a:t/>
            </a:r>
            <a:br>
              <a:rPr lang="en-US" sz="4400" dirty="0">
                <a:latin typeface="Felix Titling" panose="04060505060202020A04" pitchFamily="82" charset="0"/>
              </a:rPr>
            </a:br>
            <a:r>
              <a:rPr lang="en-US" sz="4400" dirty="0">
                <a:latin typeface="Felix Titling" panose="04060505060202020A04" pitchFamily="82" charset="0"/>
              </a:rPr>
              <a:t>High school Business Symposium</a:t>
            </a:r>
          </a:p>
        </p:txBody>
      </p:sp>
      <p:pic>
        <p:nvPicPr>
          <p:cNvPr id="5" name="Picture 4"/>
          <p:cNvPicPr>
            <a:picLocks noChangeAspect="1"/>
          </p:cNvPicPr>
          <p:nvPr/>
        </p:nvPicPr>
        <p:blipFill>
          <a:blip r:embed="rId3" cstate="print"/>
          <a:stretch>
            <a:fillRect/>
          </a:stretch>
        </p:blipFill>
        <p:spPr>
          <a:xfrm>
            <a:off x="7020489" y="703593"/>
            <a:ext cx="1540382" cy="152754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 name="Picture 5"/>
          <p:cNvPicPr>
            <a:picLocks noChangeAspect="1"/>
          </p:cNvPicPr>
          <p:nvPr/>
        </p:nvPicPr>
        <p:blipFill>
          <a:blip r:embed="rId4" cstate="print"/>
          <a:stretch>
            <a:fillRect/>
          </a:stretch>
        </p:blipFill>
        <p:spPr>
          <a:xfrm>
            <a:off x="1960020" y="703593"/>
            <a:ext cx="1578527" cy="157326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xmlns="" val="7248488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5333" y="-457200"/>
            <a:ext cx="7704667" cy="1981200"/>
          </a:xfrm>
        </p:spPr>
        <p:txBody>
          <a:bodyPr/>
          <a:lstStyle/>
          <a:p>
            <a:r>
              <a:rPr lang="en-US" dirty="0" smtClean="0">
                <a:latin typeface="Felix Titling" panose="04060505060202020A04" pitchFamily="82" charset="0"/>
              </a:rPr>
              <a:t>Guidelines and Details</a:t>
            </a:r>
            <a:endParaRPr lang="en-US" dirty="0">
              <a:latin typeface="Felix Titling" panose="04060505060202020A04" pitchFamily="82" charset="0"/>
            </a:endParaRPr>
          </a:p>
        </p:txBody>
      </p:sp>
      <p:sp>
        <p:nvSpPr>
          <p:cNvPr id="3" name="Content Placeholder 2"/>
          <p:cNvSpPr>
            <a:spLocks noGrp="1"/>
          </p:cNvSpPr>
          <p:nvPr>
            <p:ph idx="1"/>
          </p:nvPr>
        </p:nvSpPr>
        <p:spPr>
          <a:xfrm>
            <a:off x="1325033" y="673100"/>
            <a:ext cx="7704667" cy="6527800"/>
          </a:xfrm>
        </p:spPr>
        <p:txBody>
          <a:bodyPr>
            <a:normAutofit fontScale="70000" lnSpcReduction="20000"/>
          </a:bodyPr>
          <a:lstStyle/>
          <a:p>
            <a:pPr lvl="0"/>
            <a:r>
              <a:rPr lang="en-US" dirty="0" smtClean="0"/>
              <a:t>The </a:t>
            </a:r>
            <a:r>
              <a:rPr lang="en-US" dirty="0"/>
              <a:t>event will take place on </a:t>
            </a:r>
            <a:r>
              <a:rPr lang="en-US" b="1" dirty="0"/>
              <a:t>Wednesday, April 2</a:t>
            </a:r>
            <a:r>
              <a:rPr lang="en-US" b="1" baseline="30000" dirty="0"/>
              <a:t>nd</a:t>
            </a:r>
            <a:r>
              <a:rPr lang="en-US" b="1" dirty="0"/>
              <a:t>, 2014</a:t>
            </a:r>
            <a:r>
              <a:rPr lang="en-US" dirty="0"/>
              <a:t> at </a:t>
            </a:r>
            <a:r>
              <a:rPr lang="en-US" b="1" dirty="0"/>
              <a:t>Fordham’s Rose Hill campus</a:t>
            </a:r>
            <a:r>
              <a:rPr lang="en-US" dirty="0"/>
              <a:t> in the Bronx.</a:t>
            </a:r>
          </a:p>
          <a:p>
            <a:pPr lvl="0"/>
            <a:r>
              <a:rPr lang="en-US" dirty="0"/>
              <a:t>The competition element will take place </a:t>
            </a:r>
            <a:r>
              <a:rPr lang="en-US" b="1" dirty="0"/>
              <a:t>in groups</a:t>
            </a:r>
            <a:r>
              <a:rPr lang="en-US" dirty="0"/>
              <a:t>, preferably evenly distributed with 6</a:t>
            </a:r>
            <a:r>
              <a:rPr lang="en-US" dirty="0" smtClean="0"/>
              <a:t> </a:t>
            </a:r>
            <a:r>
              <a:rPr lang="en-US" dirty="0"/>
              <a:t>students in each group.</a:t>
            </a:r>
          </a:p>
          <a:p>
            <a:pPr lvl="0"/>
            <a:r>
              <a:rPr lang="en-US" dirty="0" smtClean="0"/>
              <a:t>Although </a:t>
            </a:r>
            <a:r>
              <a:rPr lang="en-US" dirty="0"/>
              <a:t>some time will be allotted for working on their presentations, the students are encouraged to complete the bulk of their presentations prior to the day of the event.</a:t>
            </a:r>
          </a:p>
          <a:p>
            <a:pPr lvl="0"/>
            <a:r>
              <a:rPr lang="en-US" dirty="0"/>
              <a:t>Students will be asked to present their projects in person to a panel a three judges from the Gabelli School of Business.</a:t>
            </a:r>
          </a:p>
          <a:p>
            <a:pPr lvl="0"/>
            <a:r>
              <a:rPr lang="en-US" dirty="0"/>
              <a:t>Current Fordham students will be present to aid and assist students in their work.</a:t>
            </a:r>
          </a:p>
          <a:p>
            <a:pPr lvl="0"/>
            <a:r>
              <a:rPr lang="en-US" dirty="0"/>
              <a:t>Although there will be some access to computer and the Internet, it is recommended that students bring their own laptops/iPads/media platforms to work on their projects on the day of the event.</a:t>
            </a:r>
          </a:p>
          <a:p>
            <a:pPr lvl="0"/>
            <a:r>
              <a:rPr lang="en-US" dirty="0"/>
              <a:t>Lunch will be provided for all students and chaperones.</a:t>
            </a:r>
          </a:p>
          <a:p>
            <a:pPr lvl="0"/>
            <a:r>
              <a:rPr lang="en-US" dirty="0"/>
              <a:t>At the end of the event, all students will be judged on creativity, effectiveness, and oral presentation and decorum. These categories are subject to change.</a:t>
            </a:r>
          </a:p>
          <a:p>
            <a:pPr lvl="0"/>
            <a:r>
              <a:rPr lang="en-US" dirty="0"/>
              <a:t>All students will be asked to participate in a survey following the event. These surveys responses are crucial to the betterment of the business competition in future years.</a:t>
            </a:r>
          </a:p>
          <a:p>
            <a:pPr lvl="0"/>
            <a:r>
              <a:rPr lang="en-US" dirty="0"/>
              <a:t>Feel free to explore Fordham’s campus, use its resources, ask questions, and have fun!</a:t>
            </a:r>
          </a:p>
          <a:p>
            <a:endParaRPr lang="en-US" dirty="0"/>
          </a:p>
        </p:txBody>
      </p:sp>
    </p:spTree>
    <p:extLst>
      <p:ext uri="{BB962C8B-B14F-4D97-AF65-F5344CB8AC3E}">
        <p14:creationId xmlns:p14="http://schemas.microsoft.com/office/powerpoint/2010/main" xmlns="" val="8465442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06399"/>
            <a:ext cx="7704667" cy="1981200"/>
          </a:xfrm>
        </p:spPr>
        <p:txBody>
          <a:bodyPr/>
          <a:lstStyle/>
          <a:p>
            <a:r>
              <a:rPr lang="en-US" dirty="0" smtClean="0">
                <a:latin typeface="Felix Titling" panose="04060505060202020A04" pitchFamily="82" charset="0"/>
              </a:rPr>
              <a:t>The Day of the Event</a:t>
            </a:r>
            <a:endParaRPr lang="en-US" dirty="0">
              <a:latin typeface="Felix Titling" panose="04060505060202020A04" pitchFamily="82" charset="0"/>
            </a:endParaRPr>
          </a:p>
        </p:txBody>
      </p:sp>
      <p:sp>
        <p:nvSpPr>
          <p:cNvPr id="3" name="Content Placeholder 2"/>
          <p:cNvSpPr>
            <a:spLocks noGrp="1"/>
          </p:cNvSpPr>
          <p:nvPr>
            <p:ph idx="1"/>
          </p:nvPr>
        </p:nvSpPr>
        <p:spPr>
          <a:xfrm>
            <a:off x="1354666" y="935566"/>
            <a:ext cx="7857067" cy="5922434"/>
          </a:xfrm>
        </p:spPr>
        <p:txBody>
          <a:bodyPr>
            <a:normAutofit fontScale="62500" lnSpcReduction="20000"/>
          </a:bodyPr>
          <a:lstStyle/>
          <a:p>
            <a:r>
              <a:rPr lang="en-US" u="sng" dirty="0"/>
              <a:t>8:30 am</a:t>
            </a:r>
            <a:endParaRPr lang="en-US" dirty="0"/>
          </a:p>
          <a:p>
            <a:pPr marL="0" indent="0">
              <a:buNone/>
            </a:pPr>
            <a:r>
              <a:rPr lang="en-US" dirty="0" smtClean="0"/>
              <a:t>	Arrive </a:t>
            </a:r>
            <a:r>
              <a:rPr lang="en-US" dirty="0"/>
              <a:t>at Fordham’s Rose Hill Campus. Please check in at Hughes Hall lobby.</a:t>
            </a:r>
          </a:p>
          <a:p>
            <a:r>
              <a:rPr lang="en-US" u="sng" dirty="0"/>
              <a:t>9:00 am</a:t>
            </a:r>
            <a:endParaRPr lang="en-US" dirty="0"/>
          </a:p>
          <a:p>
            <a:pPr marL="0" indent="0">
              <a:buNone/>
            </a:pPr>
            <a:r>
              <a:rPr lang="en-US" dirty="0" smtClean="0"/>
              <a:t>	Welcome </a:t>
            </a:r>
            <a:r>
              <a:rPr lang="en-US" dirty="0"/>
              <a:t>address by Gabelli Dean and </a:t>
            </a:r>
            <a:r>
              <a:rPr lang="en-US" dirty="0" smtClean="0"/>
              <a:t>Sal Cocchiaro</a:t>
            </a:r>
            <a:endParaRPr lang="en-US" dirty="0"/>
          </a:p>
          <a:p>
            <a:r>
              <a:rPr lang="en-US" u="sng" dirty="0"/>
              <a:t>9:20 am</a:t>
            </a:r>
            <a:endParaRPr lang="en-US" dirty="0"/>
          </a:p>
          <a:p>
            <a:pPr marL="0" indent="0">
              <a:buNone/>
            </a:pPr>
            <a:r>
              <a:rPr lang="en-US" dirty="0" smtClean="0"/>
              <a:t>	Tour </a:t>
            </a:r>
            <a:r>
              <a:rPr lang="en-US" dirty="0"/>
              <a:t>of Fordham’s Campus by Admissions Staff and Current Fordham Students</a:t>
            </a:r>
          </a:p>
          <a:p>
            <a:r>
              <a:rPr lang="en-US" u="sng" dirty="0"/>
              <a:t>10:00 am</a:t>
            </a:r>
            <a:endParaRPr lang="en-US" dirty="0"/>
          </a:p>
          <a:p>
            <a:pPr marL="0" indent="0">
              <a:buNone/>
            </a:pPr>
            <a:r>
              <a:rPr lang="en-US" dirty="0" smtClean="0"/>
              <a:t>	Brief </a:t>
            </a:r>
            <a:r>
              <a:rPr lang="en-US" dirty="0"/>
              <a:t>address by Assistant VP Father Phil Florio, S.J. and Admissions Staff Member</a:t>
            </a:r>
          </a:p>
          <a:p>
            <a:r>
              <a:rPr lang="en-US" u="sng" dirty="0"/>
              <a:t>10:30 am</a:t>
            </a:r>
            <a:endParaRPr lang="en-US" dirty="0"/>
          </a:p>
          <a:p>
            <a:pPr marL="0" indent="0">
              <a:buNone/>
            </a:pPr>
            <a:r>
              <a:rPr lang="en-US" dirty="0" smtClean="0"/>
              <a:t>	Student </a:t>
            </a:r>
            <a:r>
              <a:rPr lang="en-US" dirty="0"/>
              <a:t>Breakaway to Work on Presentation (Help will be available from current Fordham </a:t>
            </a:r>
            <a:r>
              <a:rPr lang="en-US" dirty="0" smtClean="0"/>
              <a:t>	students</a:t>
            </a:r>
            <a:r>
              <a:rPr lang="en-US" dirty="0"/>
              <a:t>.)</a:t>
            </a:r>
          </a:p>
          <a:p>
            <a:r>
              <a:rPr lang="en-US" u="sng" dirty="0"/>
              <a:t>11:45 pm to 12:30 pm</a:t>
            </a:r>
            <a:endParaRPr lang="en-US" dirty="0"/>
          </a:p>
          <a:p>
            <a:pPr marL="0" indent="0">
              <a:buNone/>
            </a:pPr>
            <a:r>
              <a:rPr lang="en-US" dirty="0" smtClean="0"/>
              <a:t>	Complementary </a:t>
            </a:r>
            <a:r>
              <a:rPr lang="en-US" dirty="0"/>
              <a:t>Lunch at the Marketplace in McGinley Center</a:t>
            </a:r>
          </a:p>
          <a:p>
            <a:r>
              <a:rPr lang="en-US" u="sng" dirty="0"/>
              <a:t>12:30 pm to 1:30 pm</a:t>
            </a:r>
            <a:endParaRPr lang="en-US" dirty="0"/>
          </a:p>
          <a:p>
            <a:pPr marL="0" indent="0">
              <a:buNone/>
            </a:pPr>
            <a:r>
              <a:rPr lang="en-US" dirty="0" smtClean="0"/>
              <a:t>	Student </a:t>
            </a:r>
            <a:r>
              <a:rPr lang="en-US" dirty="0"/>
              <a:t>Breakaway to Rehearse Presentations with Current Fordham Students</a:t>
            </a:r>
          </a:p>
          <a:p>
            <a:r>
              <a:rPr lang="en-US" u="sng" dirty="0"/>
              <a:t>1:30 pm to 3:00 pm</a:t>
            </a:r>
            <a:endParaRPr lang="en-US" dirty="0"/>
          </a:p>
          <a:p>
            <a:pPr marL="0" indent="0">
              <a:buNone/>
            </a:pPr>
            <a:r>
              <a:rPr lang="en-US" dirty="0" smtClean="0"/>
              <a:t>	Students </a:t>
            </a:r>
            <a:r>
              <a:rPr lang="en-US" dirty="0"/>
              <a:t>Present Project</a:t>
            </a:r>
          </a:p>
          <a:p>
            <a:r>
              <a:rPr lang="en-US" u="sng" dirty="0"/>
              <a:t>3:00 pm to 4:00 pm</a:t>
            </a:r>
            <a:endParaRPr lang="en-US" dirty="0"/>
          </a:p>
          <a:p>
            <a:pPr marL="0" indent="0">
              <a:buNone/>
            </a:pPr>
            <a:r>
              <a:rPr lang="en-US" dirty="0" smtClean="0"/>
              <a:t>	Student </a:t>
            </a:r>
            <a:r>
              <a:rPr lang="en-US" dirty="0"/>
              <a:t>Panel, Judging, Distribution of Prizes, and Closing Address </a:t>
            </a:r>
          </a:p>
          <a:p>
            <a:endParaRPr lang="en-US" dirty="0"/>
          </a:p>
        </p:txBody>
      </p:sp>
    </p:spTree>
    <p:extLst>
      <p:ext uri="{BB962C8B-B14F-4D97-AF65-F5344CB8AC3E}">
        <p14:creationId xmlns:p14="http://schemas.microsoft.com/office/powerpoint/2010/main" xmlns="" val="31951485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9066" y="-16933"/>
            <a:ext cx="7704667" cy="1981200"/>
          </a:xfrm>
        </p:spPr>
        <p:txBody>
          <a:bodyPr/>
          <a:lstStyle/>
          <a:p>
            <a:r>
              <a:rPr lang="en-US" dirty="0" smtClean="0">
                <a:latin typeface="Felix Titling" panose="04060505060202020A04" pitchFamily="82" charset="0"/>
              </a:rPr>
              <a:t>Any Questions?</a:t>
            </a:r>
            <a:endParaRPr lang="en-US" dirty="0">
              <a:latin typeface="Felix Titling" panose="04060505060202020A04" pitchFamily="82" charset="0"/>
            </a:endParaRPr>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052373" y="1396999"/>
            <a:ext cx="5008032" cy="4278048"/>
          </a:xfrm>
        </p:spPr>
      </p:pic>
    </p:spTree>
    <p:extLst>
      <p:ext uri="{BB962C8B-B14F-4D97-AF65-F5344CB8AC3E}">
        <p14:creationId xmlns:p14="http://schemas.microsoft.com/office/powerpoint/2010/main" xmlns="" val="3229713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82" y="0"/>
            <a:ext cx="7336368" cy="1295399"/>
          </a:xfrm>
        </p:spPr>
        <p:txBody>
          <a:bodyPr/>
          <a:lstStyle/>
          <a:p>
            <a:r>
              <a:rPr lang="en-US" dirty="0" smtClean="0">
                <a:latin typeface="Felix Titling" panose="04060505060202020A04" pitchFamily="82" charset="0"/>
              </a:rPr>
              <a:t>Who Are You?</a:t>
            </a:r>
            <a:endParaRPr lang="en-US" dirty="0">
              <a:latin typeface="Felix Titling" panose="04060505060202020A04" pitchFamily="82" charset="0"/>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714605" y="2814761"/>
            <a:ext cx="2587395" cy="2506539"/>
          </a:xfrm>
          <a:prstGeom prst="rect">
            <a:avLst/>
          </a:prstGeom>
          <a:ln>
            <a:noFill/>
          </a:ln>
          <a:effectLst>
            <a:outerShdw blurRad="190500" algn="tl" rotWithShape="0">
              <a:srgbClr val="000000">
                <a:alpha val="70000"/>
              </a:srgbClr>
            </a:outerShdw>
          </a:effectLst>
        </p:spPr>
      </p:pic>
      <p:sp>
        <p:nvSpPr>
          <p:cNvPr id="5" name="TextBox 4"/>
          <p:cNvSpPr txBox="1"/>
          <p:nvPr/>
        </p:nvSpPr>
        <p:spPr>
          <a:xfrm>
            <a:off x="3404957" y="1295399"/>
            <a:ext cx="5739043" cy="5601533"/>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Sal Cocchiaro</a:t>
            </a:r>
          </a:p>
          <a:p>
            <a:pPr marL="285750" indent="-285750">
              <a:buFont typeface="Arial" panose="020B0604020202020204" pitchFamily="34" charset="0"/>
              <a:buChar char="•"/>
            </a:pPr>
            <a:r>
              <a:rPr lang="en-US" sz="2400" dirty="0" smtClean="0"/>
              <a:t>Born and Raised in Queens</a:t>
            </a:r>
          </a:p>
          <a:p>
            <a:pPr marL="285750" indent="-285750">
              <a:buFont typeface="Arial" panose="020B0604020202020204" pitchFamily="34" charset="0"/>
              <a:buChar char="•"/>
            </a:pPr>
            <a:r>
              <a:rPr lang="en-US" sz="2400" dirty="0" smtClean="0"/>
              <a:t>Graduate of Saint Francis Prep</a:t>
            </a:r>
          </a:p>
          <a:p>
            <a:pPr marL="285750" indent="-285750">
              <a:buFont typeface="Arial" panose="020B0604020202020204" pitchFamily="34" charset="0"/>
              <a:buChar char="•"/>
            </a:pPr>
            <a:r>
              <a:rPr lang="en-US" sz="2400" dirty="0" smtClean="0"/>
              <a:t>Valedictorian of the Class of 2013</a:t>
            </a:r>
          </a:p>
          <a:p>
            <a:pPr marL="285750" indent="-285750">
              <a:buFont typeface="Arial" panose="020B0604020202020204" pitchFamily="34" charset="0"/>
              <a:buChar char="•"/>
            </a:pPr>
            <a:r>
              <a:rPr lang="en-US" sz="2400" dirty="0" smtClean="0"/>
              <a:t>Freshman at Fordham University</a:t>
            </a:r>
          </a:p>
          <a:p>
            <a:pPr marL="285750" indent="-285750">
              <a:buFont typeface="Arial" panose="020B0604020202020204" pitchFamily="34" charset="0"/>
              <a:buChar char="•"/>
            </a:pPr>
            <a:r>
              <a:rPr lang="en-US" sz="2400" dirty="0" smtClean="0"/>
              <a:t>Part of the Global Business Honors Program</a:t>
            </a:r>
          </a:p>
          <a:p>
            <a:pPr marL="285750" indent="-285750">
              <a:buFont typeface="Arial" panose="020B0604020202020204" pitchFamily="34" charset="0"/>
              <a:buChar char="•"/>
            </a:pPr>
            <a:r>
              <a:rPr lang="en-US" sz="2400" dirty="0" smtClean="0"/>
              <a:t>Member of the Business of Sports Society</a:t>
            </a:r>
          </a:p>
          <a:p>
            <a:pPr marL="285750" indent="-285750">
              <a:buFont typeface="Arial" panose="020B0604020202020204" pitchFamily="34" charset="0"/>
              <a:buChar char="•"/>
            </a:pPr>
            <a:r>
              <a:rPr lang="en-US" sz="2400" dirty="0" smtClean="0"/>
              <a:t>Employee of the New York Mets</a:t>
            </a:r>
          </a:p>
          <a:p>
            <a:pPr marL="285750" indent="-285750">
              <a:buFont typeface="Arial" panose="020B0604020202020204" pitchFamily="34" charset="0"/>
              <a:buChar char="•"/>
            </a:pPr>
            <a:r>
              <a:rPr lang="en-US" sz="2400" dirty="0" smtClean="0"/>
              <a:t>Social Media Employee for “Play the Draft” Fantasy Football Startup Company</a:t>
            </a:r>
          </a:p>
          <a:p>
            <a:pPr marL="285750" indent="-285750">
              <a:buFont typeface="Arial" panose="020B0604020202020204" pitchFamily="34" charset="0"/>
              <a:buChar char="•"/>
            </a:pPr>
            <a:r>
              <a:rPr lang="en-US" sz="2400" dirty="0" smtClean="0"/>
              <a:t>Founder of the Fordham High School Business Symposium</a:t>
            </a:r>
          </a:p>
          <a:p>
            <a:endParaRPr lang="en-US" sz="2800" dirty="0" smtClean="0"/>
          </a:p>
          <a:p>
            <a:pPr marL="285750" indent="-285750">
              <a:buFont typeface="Arial" panose="020B0604020202020204" pitchFamily="34" charset="0"/>
              <a:buChar char="•"/>
            </a:pPr>
            <a:endParaRPr lang="en-US" dirty="0" smtClean="0"/>
          </a:p>
        </p:txBody>
      </p:sp>
    </p:spTree>
    <p:extLst>
      <p:ext uri="{BB962C8B-B14F-4D97-AF65-F5344CB8AC3E}">
        <p14:creationId xmlns:p14="http://schemas.microsoft.com/office/powerpoint/2010/main" xmlns="" val="41075893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Felix Titling" panose="04060505060202020A04" pitchFamily="82" charset="0"/>
              </a:rPr>
              <a:t>Founding Statement</a:t>
            </a:r>
            <a:endParaRPr lang="en-US" dirty="0">
              <a:latin typeface="Felix Titling" panose="04060505060202020A04" pitchFamily="82" charset="0"/>
            </a:endParaRPr>
          </a:p>
        </p:txBody>
      </p:sp>
      <p:sp>
        <p:nvSpPr>
          <p:cNvPr id="3" name="Content Placeholder 2"/>
          <p:cNvSpPr>
            <a:spLocks noGrp="1"/>
          </p:cNvSpPr>
          <p:nvPr>
            <p:ph idx="1"/>
          </p:nvPr>
        </p:nvSpPr>
        <p:spPr>
          <a:xfrm>
            <a:off x="774684" y="2615184"/>
            <a:ext cx="8119567" cy="2551176"/>
          </a:xfrm>
        </p:spPr>
        <p:txBody>
          <a:bodyPr>
            <a:noAutofit/>
          </a:bodyPr>
          <a:lstStyle/>
          <a:p>
            <a:pPr marL="0" indent="0" algn="ctr">
              <a:buNone/>
            </a:pPr>
            <a:r>
              <a:rPr lang="en-US" sz="1800" dirty="0" smtClean="0"/>
              <a:t>“Throughout </a:t>
            </a:r>
            <a:r>
              <a:rPr lang="en-US" sz="1800" dirty="0"/>
              <a:t>the Tri-State area, high-achieving, hard-working high school students are given the opportunity to display their talents and compete in discipline-specific competitions such as Mock Trial, Model United Nations, and Science Research. However, we here at Fordham have realized that many prospective business students are left without the opportunity to participate in business-oriented competitions other than the Stock Market Game. To address this issue, we are attempting to create a local NYC competition to appeal to students interested in all business and business-related fields, including accounting, finance, marketing, entrepreneurship, economics, and politics. We understand that at the high-school level of education many students are undecided with regards to career prospects. Whether or not your students choose to pursue a business career, we feel that all students of our future generation should have extensive experience with and skills in oral presentation, group work, resourcefulness, and goal-oriented work</a:t>
            </a:r>
            <a:r>
              <a:rPr lang="en-US" sz="1800" dirty="0" smtClean="0"/>
              <a:t>.” </a:t>
            </a:r>
            <a:endParaRPr lang="en-US" sz="1800" dirty="0"/>
          </a:p>
        </p:txBody>
      </p:sp>
    </p:spTree>
    <p:extLst>
      <p:ext uri="{BB962C8B-B14F-4D97-AF65-F5344CB8AC3E}">
        <p14:creationId xmlns:p14="http://schemas.microsoft.com/office/powerpoint/2010/main" xmlns="" val="16654677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Felix Titling" panose="04060505060202020A04" pitchFamily="82" charset="0"/>
              </a:rPr>
              <a:t>Current Participants</a:t>
            </a:r>
            <a:endParaRPr lang="en-US" dirty="0">
              <a:latin typeface="Felix Titling" panose="04060505060202020A04" pitchFamily="82" charset="0"/>
            </a:endParaRPr>
          </a:p>
        </p:txBody>
      </p:sp>
      <p:sp>
        <p:nvSpPr>
          <p:cNvPr id="3" name="Content Placeholder 2"/>
          <p:cNvSpPr>
            <a:spLocks noGrp="1"/>
          </p:cNvSpPr>
          <p:nvPr>
            <p:ph idx="1"/>
          </p:nvPr>
        </p:nvSpPr>
        <p:spPr>
          <a:xfrm>
            <a:off x="687194" y="1938531"/>
            <a:ext cx="8127622" cy="3081527"/>
          </a:xfrm>
        </p:spPr>
        <p:txBody>
          <a:bodyPr>
            <a:normAutofit/>
          </a:bodyPr>
          <a:lstStyle/>
          <a:p>
            <a:r>
              <a:rPr lang="en-US" sz="2800" dirty="0">
                <a:latin typeface="Felix Titling" panose="04060505060202020A04" pitchFamily="82" charset="0"/>
              </a:rPr>
              <a:t>Saint Francis Preparatory (Queens)</a:t>
            </a:r>
          </a:p>
          <a:p>
            <a:r>
              <a:rPr lang="en-US" sz="2800" dirty="0">
                <a:latin typeface="Felix Titling" panose="04060505060202020A04" pitchFamily="82" charset="0"/>
              </a:rPr>
              <a:t>Fordham Preparatory (Bronx)</a:t>
            </a:r>
          </a:p>
          <a:p>
            <a:r>
              <a:rPr lang="en-US" sz="2800" dirty="0" err="1">
                <a:latin typeface="Felix Titling" panose="04060505060202020A04" pitchFamily="82" charset="0"/>
              </a:rPr>
              <a:t>Fontbonne</a:t>
            </a:r>
            <a:r>
              <a:rPr lang="en-US" sz="2800" dirty="0">
                <a:latin typeface="Felix Titling" panose="04060505060202020A04" pitchFamily="82" charset="0"/>
              </a:rPr>
              <a:t> Hall Academy (Brooklyn)</a:t>
            </a:r>
          </a:p>
        </p:txBody>
      </p:sp>
    </p:spTree>
    <p:extLst>
      <p:ext uri="{BB962C8B-B14F-4D97-AF65-F5344CB8AC3E}">
        <p14:creationId xmlns:p14="http://schemas.microsoft.com/office/powerpoint/2010/main" xmlns="" val="1571018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136" y="0"/>
            <a:ext cx="7704667" cy="1981200"/>
          </a:xfrm>
        </p:spPr>
        <p:txBody>
          <a:bodyPr/>
          <a:lstStyle/>
          <a:p>
            <a:r>
              <a:rPr lang="en-US" dirty="0" smtClean="0">
                <a:latin typeface="Felix Titling" panose="04060505060202020A04" pitchFamily="82" charset="0"/>
              </a:rPr>
              <a:t>So What do I do?</a:t>
            </a:r>
            <a:endParaRPr lang="en-US" dirty="0">
              <a:latin typeface="Felix Titling" panose="04060505060202020A04" pitchFamily="82" charset="0"/>
            </a:endParaRPr>
          </a:p>
        </p:txBody>
      </p:sp>
      <p:graphicFrame>
        <p:nvGraphicFramePr>
          <p:cNvPr id="4" name="Diagram 3"/>
          <p:cNvGraphicFramePr/>
          <p:nvPr>
            <p:extLst>
              <p:ext uri="{D42A27DB-BD31-4B8C-83A1-F6EECF244321}">
                <p14:modId xmlns:p14="http://schemas.microsoft.com/office/powerpoint/2010/main" xmlns="" val="3858184152"/>
              </p:ext>
            </p:extLst>
          </p:nvPr>
        </p:nvGraphicFramePr>
        <p:xfrm>
          <a:off x="1495124" y="1541379"/>
          <a:ext cx="6888480" cy="45610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948251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317634"/>
            <a:ext cx="7704667" cy="1504750"/>
          </a:xfrm>
        </p:spPr>
        <p:txBody>
          <a:bodyPr/>
          <a:lstStyle/>
          <a:p>
            <a:r>
              <a:rPr lang="en-US" dirty="0" smtClean="0">
                <a:latin typeface="Felix Titling" panose="04060505060202020A04" pitchFamily="82" charset="0"/>
              </a:rPr>
              <a:t>So what do I really do?</a:t>
            </a:r>
            <a:endParaRPr lang="en-US" dirty="0">
              <a:latin typeface="Felix Titling" panose="04060505060202020A04" pitchFamily="82"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137499834"/>
              </p:ext>
            </p:extLst>
          </p:nvPr>
        </p:nvGraphicFramePr>
        <p:xfrm>
          <a:off x="0" y="1177530"/>
          <a:ext cx="8989109" cy="5441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009416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133" y="465668"/>
            <a:ext cx="8796867" cy="1981200"/>
          </a:xfrm>
        </p:spPr>
        <p:txBody>
          <a:bodyPr>
            <a:normAutofit/>
          </a:bodyPr>
          <a:lstStyle/>
          <a:p>
            <a:r>
              <a:rPr lang="en-US" sz="3600" dirty="0" smtClean="0">
                <a:latin typeface="Felix Titling" panose="04060505060202020A04" pitchFamily="82" charset="0"/>
              </a:rPr>
              <a:t>So what do I really </a:t>
            </a:r>
            <a:r>
              <a:rPr lang="en-US" sz="3600" dirty="0" err="1" smtClean="0">
                <a:latin typeface="Felix Titling" panose="04060505060202020A04" pitchFamily="82" charset="0"/>
              </a:rPr>
              <a:t>really</a:t>
            </a:r>
            <a:r>
              <a:rPr lang="en-US" sz="3600" dirty="0" smtClean="0">
                <a:latin typeface="Felix Titling" panose="04060505060202020A04" pitchFamily="82" charset="0"/>
              </a:rPr>
              <a:t> do?</a:t>
            </a:r>
            <a:endParaRPr lang="en-US" sz="3600" dirty="0">
              <a:latin typeface="Felix Titling" panose="04060505060202020A04" pitchFamily="82" charset="0"/>
            </a:endParaRPr>
          </a:p>
        </p:txBody>
      </p:sp>
      <p:sp>
        <p:nvSpPr>
          <p:cNvPr id="3" name="Content Placeholder 2"/>
          <p:cNvSpPr>
            <a:spLocks noGrp="1"/>
          </p:cNvSpPr>
          <p:nvPr>
            <p:ph idx="1"/>
          </p:nvPr>
        </p:nvSpPr>
        <p:spPr>
          <a:xfrm>
            <a:off x="855133" y="2150534"/>
            <a:ext cx="7704667" cy="3332816"/>
          </a:xfrm>
        </p:spPr>
        <p:txBody>
          <a:bodyPr/>
          <a:lstStyle/>
          <a:p>
            <a:r>
              <a:rPr lang="en-US" dirty="0" smtClean="0"/>
              <a:t>The focus for this year’s competition is ethics</a:t>
            </a:r>
          </a:p>
          <a:p>
            <a:r>
              <a:rPr lang="en-US" dirty="0" smtClean="0"/>
              <a:t>Ethics, by definition</a:t>
            </a:r>
            <a:r>
              <a:rPr lang="en-US" dirty="0"/>
              <a:t>, </a:t>
            </a:r>
            <a:r>
              <a:rPr lang="en-US" dirty="0" smtClean="0"/>
              <a:t>is the “branch </a:t>
            </a:r>
            <a:r>
              <a:rPr lang="en-US" dirty="0"/>
              <a:t>of philosophy dealing with values relating to human conduct, with respect to the rightness and wrongness of certain actions and to the goodness and badness of the motives and ends of such </a:t>
            </a:r>
            <a:r>
              <a:rPr lang="en-US" dirty="0" smtClean="0"/>
              <a:t>actions”</a:t>
            </a:r>
          </a:p>
          <a:p>
            <a:r>
              <a:rPr lang="en-US" dirty="0" smtClean="0"/>
              <a:t>Ethics exist in the workplace, the classroom, the government, the global economy, etc.</a:t>
            </a:r>
            <a:endParaRPr lang="en-US" dirty="0"/>
          </a:p>
        </p:txBody>
      </p:sp>
      <p:sp>
        <p:nvSpPr>
          <p:cNvPr id="4" name="Rectangle 3"/>
          <p:cNvSpPr/>
          <p:nvPr/>
        </p:nvSpPr>
        <p:spPr>
          <a:xfrm>
            <a:off x="2218266" y="6110869"/>
            <a:ext cx="7052733" cy="646331"/>
          </a:xfrm>
          <a:prstGeom prst="rect">
            <a:avLst/>
          </a:prstGeom>
        </p:spPr>
        <p:txBody>
          <a:bodyPr wrap="square">
            <a:spAutoFit/>
          </a:bodyPr>
          <a:lstStyle/>
          <a:p>
            <a:r>
              <a:rPr lang="en-US" dirty="0" smtClean="0"/>
              <a:t>“ethics." The Free Online Dictionary of Computing. Denis Howe. 18 Mar. 2014. &lt;Dictionary.com http://dictionary.reference.com/browse/ethics&gt;.</a:t>
            </a:r>
            <a:endParaRPr lang="en-US" dirty="0"/>
          </a:p>
        </p:txBody>
      </p:sp>
    </p:spTree>
    <p:extLst>
      <p:ext uri="{BB962C8B-B14F-4D97-AF65-F5344CB8AC3E}">
        <p14:creationId xmlns:p14="http://schemas.microsoft.com/office/powerpoint/2010/main" xmlns="" val="35048212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03201"/>
            <a:ext cx="7704667" cy="1981200"/>
          </a:xfrm>
        </p:spPr>
        <p:txBody>
          <a:bodyPr/>
          <a:lstStyle/>
          <a:p>
            <a:r>
              <a:rPr lang="en-US" dirty="0" smtClean="0">
                <a:latin typeface="Felix Titling" panose="04060505060202020A04" pitchFamily="82" charset="0"/>
              </a:rPr>
              <a:t>Potential Topics</a:t>
            </a:r>
            <a:endParaRPr lang="en-US" dirty="0">
              <a:latin typeface="Felix Titling" panose="04060505060202020A04" pitchFamily="82" charset="0"/>
            </a:endParaRPr>
          </a:p>
        </p:txBody>
      </p:sp>
      <p:sp>
        <p:nvSpPr>
          <p:cNvPr id="3" name="Content Placeholder 2"/>
          <p:cNvSpPr>
            <a:spLocks noGrp="1"/>
          </p:cNvSpPr>
          <p:nvPr>
            <p:ph idx="1"/>
          </p:nvPr>
        </p:nvSpPr>
        <p:spPr>
          <a:xfrm>
            <a:off x="982132" y="2184401"/>
            <a:ext cx="7704667" cy="4182532"/>
          </a:xfrm>
        </p:spPr>
        <p:txBody>
          <a:bodyPr>
            <a:normAutofit fontScale="92500" lnSpcReduction="20000"/>
          </a:bodyPr>
          <a:lstStyle/>
          <a:p>
            <a:r>
              <a:rPr lang="en-US" dirty="0" smtClean="0"/>
              <a:t>Company treatment </a:t>
            </a:r>
            <a:r>
              <a:rPr lang="en-US" dirty="0"/>
              <a:t>of </a:t>
            </a:r>
            <a:r>
              <a:rPr lang="en-US" dirty="0" smtClean="0"/>
              <a:t>employees</a:t>
            </a:r>
          </a:p>
          <a:p>
            <a:pPr marL="0" indent="0">
              <a:buNone/>
            </a:pPr>
            <a:r>
              <a:rPr lang="en-US" sz="1200" dirty="0" smtClean="0"/>
              <a:t>(</a:t>
            </a:r>
            <a:r>
              <a:rPr lang="en-US" sz="1200" dirty="0" smtClean="0">
                <a:hlinkClick r:id="rId2"/>
              </a:rPr>
              <a:t>http</a:t>
            </a:r>
            <a:r>
              <a:rPr lang="en-US" sz="1200" dirty="0">
                <a:hlinkClick r:id="rId2"/>
              </a:rPr>
              <a:t>://edition.cnn.com/2014/02/26/business/oxfam-ethical-brands</a:t>
            </a:r>
            <a:r>
              <a:rPr lang="en-US" sz="1200" dirty="0" smtClean="0">
                <a:hlinkClick r:id="rId2"/>
              </a:rPr>
              <a:t>/</a:t>
            </a:r>
            <a:r>
              <a:rPr lang="en-US" sz="1200" dirty="0" smtClean="0"/>
              <a:t>)</a:t>
            </a:r>
          </a:p>
          <a:p>
            <a:r>
              <a:rPr lang="en-US" dirty="0" smtClean="0"/>
              <a:t>Common Core curriculum in schools</a:t>
            </a:r>
          </a:p>
          <a:p>
            <a:pPr marL="0" indent="0">
              <a:buNone/>
            </a:pPr>
            <a:r>
              <a:rPr lang="en-US" sz="1200" dirty="0" smtClean="0"/>
              <a:t>(</a:t>
            </a:r>
            <a:r>
              <a:rPr lang="en-US" sz="1200" dirty="0" smtClean="0">
                <a:hlinkClick r:id="rId3"/>
              </a:rPr>
              <a:t>http</a:t>
            </a:r>
            <a:r>
              <a:rPr lang="en-US" sz="1200" dirty="0">
                <a:hlinkClick r:id="rId3"/>
              </a:rPr>
              <a:t>://</a:t>
            </a:r>
            <a:r>
              <a:rPr lang="en-US" sz="1200" dirty="0" smtClean="0">
                <a:hlinkClick r:id="rId3"/>
              </a:rPr>
              <a:t>www.stamfordadvocate.com/news/article/Lecker-Common-Core-using-children-as-guinea-pigs-4907921.php</a:t>
            </a:r>
            <a:r>
              <a:rPr lang="en-US" sz="1200" dirty="0" smtClean="0"/>
              <a:t>)</a:t>
            </a:r>
            <a:endParaRPr lang="en-US" sz="1200" dirty="0"/>
          </a:p>
          <a:p>
            <a:r>
              <a:rPr lang="en-US" dirty="0" smtClean="0"/>
              <a:t>Campaign funding and PACs</a:t>
            </a:r>
          </a:p>
          <a:p>
            <a:pPr marL="0" indent="0">
              <a:buNone/>
            </a:pPr>
            <a:r>
              <a:rPr lang="en-US" sz="1200" dirty="0"/>
              <a:t>(</a:t>
            </a:r>
            <a:r>
              <a:rPr lang="en-US" sz="1200" dirty="0">
                <a:hlinkClick r:id="rId4"/>
              </a:rPr>
              <a:t>http://</a:t>
            </a:r>
            <a:r>
              <a:rPr lang="en-US" sz="1200" dirty="0" smtClean="0">
                <a:hlinkClick r:id="rId4"/>
              </a:rPr>
              <a:t>theadvocate.com/home/8413009-125/story.html</a:t>
            </a:r>
            <a:r>
              <a:rPr lang="en-US" sz="1200" dirty="0" smtClean="0"/>
              <a:t>)</a:t>
            </a:r>
          </a:p>
          <a:p>
            <a:r>
              <a:rPr lang="en-US" dirty="0" smtClean="0"/>
              <a:t>Social Media</a:t>
            </a:r>
          </a:p>
          <a:p>
            <a:pPr marL="0" indent="0">
              <a:buNone/>
            </a:pPr>
            <a:r>
              <a:rPr lang="en-US" sz="1300" dirty="0" smtClean="0"/>
              <a:t>(</a:t>
            </a:r>
            <a:r>
              <a:rPr lang="en-US" sz="1300" dirty="0" smtClean="0">
                <a:hlinkClick r:id="rId5"/>
              </a:rPr>
              <a:t>http</a:t>
            </a:r>
            <a:r>
              <a:rPr lang="en-US" sz="1300" dirty="0">
                <a:hlinkClick r:id="rId5"/>
              </a:rPr>
              <a:t>://www.usatoday.com/story/news/nation/2014/03/08/data-online-behavior-research/5781447</a:t>
            </a:r>
            <a:r>
              <a:rPr lang="en-US" sz="1300" dirty="0" smtClean="0">
                <a:hlinkClick r:id="rId5"/>
              </a:rPr>
              <a:t>/</a:t>
            </a:r>
            <a:r>
              <a:rPr lang="en-US" sz="1300" dirty="0" smtClean="0"/>
              <a:t>)</a:t>
            </a:r>
          </a:p>
          <a:p>
            <a:r>
              <a:rPr lang="en-US" sz="2600" dirty="0" smtClean="0"/>
              <a:t>e-Scores</a:t>
            </a:r>
          </a:p>
          <a:p>
            <a:pPr marL="0" indent="0">
              <a:buNone/>
            </a:pPr>
            <a:r>
              <a:rPr lang="en-US" sz="1300" dirty="0" smtClean="0"/>
              <a:t>(</a:t>
            </a:r>
            <a:r>
              <a:rPr lang="en-US" sz="1300" dirty="0" smtClean="0">
                <a:hlinkClick r:id="rId6"/>
              </a:rPr>
              <a:t>http</a:t>
            </a:r>
            <a:r>
              <a:rPr lang="en-US" sz="1300" dirty="0">
                <a:hlinkClick r:id="rId6"/>
              </a:rPr>
              <a:t>://www.nytimes.com/2012/08/19/business/electronic-scores-rank-consumers-by-potential-value.html?_</a:t>
            </a:r>
            <a:r>
              <a:rPr lang="en-US" sz="1300" dirty="0" smtClean="0">
                <a:hlinkClick r:id="rId6"/>
              </a:rPr>
              <a:t>r=0</a:t>
            </a:r>
            <a:r>
              <a:rPr lang="en-US" sz="1300" dirty="0" smtClean="0"/>
              <a:t>)</a:t>
            </a:r>
          </a:p>
          <a:p>
            <a:r>
              <a:rPr lang="en-US" sz="2600" dirty="0" smtClean="0"/>
              <a:t>Internet control and safety</a:t>
            </a:r>
          </a:p>
          <a:p>
            <a:pPr marL="0" indent="0">
              <a:buNone/>
            </a:pPr>
            <a:r>
              <a:rPr lang="en-US" sz="1400" dirty="0" smtClean="0"/>
              <a:t>(</a:t>
            </a:r>
            <a:r>
              <a:rPr lang="en-US" sz="1400" dirty="0" smtClean="0">
                <a:hlinkClick r:id="rId7"/>
              </a:rPr>
              <a:t>http</a:t>
            </a:r>
            <a:r>
              <a:rPr lang="en-US" sz="1400" dirty="0">
                <a:hlinkClick r:id="rId7"/>
              </a:rPr>
              <a:t>://</a:t>
            </a:r>
            <a:r>
              <a:rPr lang="en-US" sz="1400" dirty="0" smtClean="0">
                <a:hlinkClick r:id="rId7"/>
              </a:rPr>
              <a:t>www.theguardian.com/technology/2014/feb/28/seven-people-keys-worldwide-internet-security-web</a:t>
            </a:r>
            <a:r>
              <a:rPr lang="en-US" sz="1400" dirty="0" smtClean="0"/>
              <a:t>)</a:t>
            </a:r>
          </a:p>
          <a:p>
            <a:pPr marL="0" indent="0">
              <a:buNone/>
            </a:pPr>
            <a:endParaRPr lang="en-US" sz="1400" dirty="0" smtClean="0"/>
          </a:p>
          <a:p>
            <a:pPr marL="0" indent="0">
              <a:buNone/>
            </a:pPr>
            <a:endParaRPr lang="en-US" sz="2200" dirty="0" smtClean="0"/>
          </a:p>
        </p:txBody>
      </p:sp>
    </p:spTree>
    <p:extLst>
      <p:ext uri="{BB962C8B-B14F-4D97-AF65-F5344CB8AC3E}">
        <p14:creationId xmlns:p14="http://schemas.microsoft.com/office/powerpoint/2010/main" xmlns="" val="800582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6138" y="0"/>
            <a:ext cx="7704667" cy="1981200"/>
          </a:xfrm>
        </p:spPr>
        <p:txBody>
          <a:bodyPr/>
          <a:lstStyle/>
          <a:p>
            <a:r>
              <a:rPr lang="en-US" dirty="0" smtClean="0">
                <a:latin typeface="Felix Titling" panose="04060505060202020A04" pitchFamily="82" charset="0"/>
              </a:rPr>
              <a:t>How Does this Benefit Me?</a:t>
            </a:r>
            <a:endParaRPr lang="en-US" dirty="0">
              <a:latin typeface="Felix Titling" panose="04060505060202020A04" pitchFamily="82"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659079672"/>
              </p:ext>
            </p:extLst>
          </p:nvPr>
        </p:nvGraphicFramePr>
        <p:xfrm>
          <a:off x="614232" y="1414913"/>
          <a:ext cx="8748478" cy="51906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092678197"/>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otalTime>91</TotalTime>
  <Words>723</Words>
  <Application>Microsoft Office PowerPoint</Application>
  <PresentationFormat>On-screen Show (4:3)</PresentationFormat>
  <Paragraphs>85</Paragraphs>
  <Slides>12</Slides>
  <Notes>0</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Parallax</vt:lpstr>
      <vt:lpstr>The First Annual Fordham  High school Business Symposium</vt:lpstr>
      <vt:lpstr>Who Are You?</vt:lpstr>
      <vt:lpstr>Founding Statement</vt:lpstr>
      <vt:lpstr>Current Participants</vt:lpstr>
      <vt:lpstr>So What do I do?</vt:lpstr>
      <vt:lpstr>So what do I really do?</vt:lpstr>
      <vt:lpstr>So what do I really really do?</vt:lpstr>
      <vt:lpstr>Potential Topics</vt:lpstr>
      <vt:lpstr>How Does this Benefit Me?</vt:lpstr>
      <vt:lpstr>Guidelines and Details</vt:lpstr>
      <vt:lpstr>The Day of the Event</vt:lpstr>
      <vt:lpstr>Any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First Annual Fordham  High school Business Symposium</dc:title>
  <dc:creator>Salvatore Cocchiaro</dc:creator>
  <cp:lastModifiedBy>chansen</cp:lastModifiedBy>
  <cp:revision>13</cp:revision>
  <dcterms:created xsi:type="dcterms:W3CDTF">2014-03-18T19:07:37Z</dcterms:created>
  <dcterms:modified xsi:type="dcterms:W3CDTF">2014-03-19T13:25:25Z</dcterms:modified>
</cp:coreProperties>
</file>