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9" r:id="rId3"/>
    <p:sldId id="258" r:id="rId4"/>
    <p:sldId id="260" r:id="rId5"/>
    <p:sldId id="262" r:id="rId6"/>
    <p:sldId id="261"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04" r:id="rId27"/>
    <p:sldId id="305"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3" r:id="rId46"/>
    <p:sldId id="299" r:id="rId47"/>
    <p:sldId id="300" r:id="rId48"/>
    <p:sldId id="301" r:id="rId49"/>
    <p:sldId id="30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ata10.xml.rels><?xml version="1.0" encoding="UTF-8" standalone="yes"?>
<Relationships xmlns="http://schemas.openxmlformats.org/package/2006/relationships"><Relationship Id="rId1" Type="http://schemas.openxmlformats.org/officeDocument/2006/relationships/image" Target="../media/image54.png"/></Relationships>
</file>

<file path=ppt/diagrams/_rels/data11.xml.rels><?xml version="1.0" encoding="UTF-8" standalone="yes"?>
<Relationships xmlns="http://schemas.openxmlformats.org/package/2006/relationships"><Relationship Id="rId1" Type="http://schemas.openxmlformats.org/officeDocument/2006/relationships/image" Target="../media/image55.png"/></Relationships>
</file>

<file path=ppt/diagrams/_rels/data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ata8.xml.rels><?xml version="1.0" encoding="UTF-8" standalone="yes"?>
<Relationships xmlns="http://schemas.openxmlformats.org/package/2006/relationships"><Relationship Id="rId1" Type="http://schemas.openxmlformats.org/officeDocument/2006/relationships/image" Target="../media/image52.png"/></Relationships>
</file>

<file path=ppt/diagrams/_rels/data9.xml.rels><?xml version="1.0" encoding="UTF-8" standalone="yes"?>
<Relationships xmlns="http://schemas.openxmlformats.org/package/2006/relationships"><Relationship Id="rId1"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image" Target="../media/image18.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54.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55.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image" Target="../media/image26.png"/><Relationship Id="rId4"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52.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819C8-2BC6-2443-982A-BF8C0FBA3848}"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n-US"/>
        </a:p>
      </dgm:t>
    </dgm:pt>
    <dgm:pt modelId="{C9FC2E8C-F449-2F4E-BE77-C8DD14BA8EBF}">
      <dgm:prSet phldrT="[Text]" phldr="1"/>
      <dgm:spPr/>
      <dgm:t>
        <a:bodyPr/>
        <a:lstStyle/>
        <a:p>
          <a:endParaRPr lang="en-US"/>
        </a:p>
      </dgm:t>
    </dgm:pt>
    <dgm:pt modelId="{7C88E25E-1E73-2E47-8BB2-3406DB642C6C}" type="parTrans" cxnId="{09603322-DF5A-FC4B-8D6D-65F3AA0C3919}">
      <dgm:prSet/>
      <dgm:spPr/>
      <dgm:t>
        <a:bodyPr/>
        <a:lstStyle/>
        <a:p>
          <a:endParaRPr lang="en-US"/>
        </a:p>
      </dgm:t>
    </dgm:pt>
    <dgm:pt modelId="{21BBEDCD-4E53-EC4C-BABD-F309B0B6E286}" type="sibTrans" cxnId="{09603322-DF5A-FC4B-8D6D-65F3AA0C3919}">
      <dgm:prSet/>
      <dgm:spPr/>
      <dgm:t>
        <a:bodyPr/>
        <a:lstStyle/>
        <a:p>
          <a:endParaRPr lang="en-US"/>
        </a:p>
      </dgm:t>
    </dgm:pt>
    <dgm:pt modelId="{F715A7AD-EEC6-A24D-B926-020D55554AFB}">
      <dgm:prSet phldrT="[Text]"/>
      <dgm:spPr/>
      <dgm:t>
        <a:bodyPr/>
        <a:lstStyle/>
        <a:p>
          <a:r>
            <a:rPr lang="en-US" b="1" dirty="0" smtClean="0"/>
            <a:t>Northern Coniferous Forest</a:t>
          </a:r>
          <a:endParaRPr lang="en-US" b="1" dirty="0"/>
        </a:p>
      </dgm:t>
    </dgm:pt>
    <dgm:pt modelId="{F52AF1F4-9E6D-1047-BFBD-C7E76E8FB5AA}" type="parTrans" cxnId="{8A41F5EF-4440-F94C-A4DE-3CABBD05396B}">
      <dgm:prSet/>
      <dgm:spPr/>
      <dgm:t>
        <a:bodyPr/>
        <a:lstStyle/>
        <a:p>
          <a:endParaRPr lang="en-US"/>
        </a:p>
      </dgm:t>
    </dgm:pt>
    <dgm:pt modelId="{5DA40FDF-8463-3143-914E-E2ED7F22F392}" type="sibTrans" cxnId="{8A41F5EF-4440-F94C-A4DE-3CABBD05396B}">
      <dgm:prSet/>
      <dgm:spPr/>
      <dgm:t>
        <a:bodyPr/>
        <a:lstStyle/>
        <a:p>
          <a:endParaRPr lang="en-US"/>
        </a:p>
      </dgm:t>
    </dgm:pt>
    <dgm:pt modelId="{EA83E8F2-9BFB-0846-9F36-29F41AE934FF}">
      <dgm:prSet phldrT="[Text]" phldr="1"/>
      <dgm:spPr/>
      <dgm:t>
        <a:bodyPr/>
        <a:lstStyle/>
        <a:p>
          <a:endParaRPr lang="en-US"/>
        </a:p>
      </dgm:t>
    </dgm:pt>
    <dgm:pt modelId="{B7B1AF01-F143-0D49-9D58-DF70DB794CD3}" type="parTrans" cxnId="{BA69FB9B-00AF-D742-AB8C-61F7CCC9DE89}">
      <dgm:prSet/>
      <dgm:spPr/>
      <dgm:t>
        <a:bodyPr/>
        <a:lstStyle/>
        <a:p>
          <a:endParaRPr lang="en-US"/>
        </a:p>
      </dgm:t>
    </dgm:pt>
    <dgm:pt modelId="{77A93FA6-E550-FA46-BA6A-A5C0ECA64BEC}" type="sibTrans" cxnId="{BA69FB9B-00AF-D742-AB8C-61F7CCC9DE89}">
      <dgm:prSet/>
      <dgm:spPr/>
      <dgm:t>
        <a:bodyPr/>
        <a:lstStyle/>
        <a:p>
          <a:endParaRPr lang="en-US"/>
        </a:p>
      </dgm:t>
    </dgm:pt>
    <dgm:pt modelId="{A8C77ECE-49FC-2C42-B7FF-49EB1BD5EB88}">
      <dgm:prSet phldrT="[Text]"/>
      <dgm:spPr/>
      <dgm:t>
        <a:bodyPr/>
        <a:lstStyle/>
        <a:p>
          <a:r>
            <a:rPr lang="en-US" b="1" dirty="0" smtClean="0"/>
            <a:t>Desert</a:t>
          </a:r>
          <a:endParaRPr lang="en-US" b="1" dirty="0"/>
        </a:p>
      </dgm:t>
    </dgm:pt>
    <dgm:pt modelId="{9D5A59CA-7CBB-5E43-A96A-4B90E419D5B7}" type="parTrans" cxnId="{F42320DF-9DBE-1247-A5B4-14C063A6A801}">
      <dgm:prSet/>
      <dgm:spPr/>
      <dgm:t>
        <a:bodyPr/>
        <a:lstStyle/>
        <a:p>
          <a:endParaRPr lang="en-US"/>
        </a:p>
      </dgm:t>
    </dgm:pt>
    <dgm:pt modelId="{3B15F0BB-7DD1-FC40-9198-C09EDFEE7B84}" type="sibTrans" cxnId="{F42320DF-9DBE-1247-A5B4-14C063A6A801}">
      <dgm:prSet/>
      <dgm:spPr/>
      <dgm:t>
        <a:bodyPr/>
        <a:lstStyle/>
        <a:p>
          <a:endParaRPr lang="en-US"/>
        </a:p>
      </dgm:t>
    </dgm:pt>
    <dgm:pt modelId="{12071E4B-200E-4C44-9356-7E43873D68CD}">
      <dgm:prSet/>
      <dgm:spPr/>
      <dgm:t>
        <a:bodyPr/>
        <a:lstStyle/>
        <a:p>
          <a:endParaRPr lang="en-US" dirty="0"/>
        </a:p>
      </dgm:t>
    </dgm:pt>
    <dgm:pt modelId="{2F7514DA-9498-974F-8B98-2DD9B78A1627}" type="parTrans" cxnId="{BA868938-104C-F446-8299-1B2BDE5BD075}">
      <dgm:prSet/>
      <dgm:spPr/>
      <dgm:t>
        <a:bodyPr/>
        <a:lstStyle/>
        <a:p>
          <a:endParaRPr lang="en-US"/>
        </a:p>
      </dgm:t>
    </dgm:pt>
    <dgm:pt modelId="{7DDD4DED-082F-E741-89D5-54D36F16FBDE}" type="sibTrans" cxnId="{BA868938-104C-F446-8299-1B2BDE5BD075}">
      <dgm:prSet/>
      <dgm:spPr/>
      <dgm:t>
        <a:bodyPr/>
        <a:lstStyle/>
        <a:p>
          <a:endParaRPr lang="en-US"/>
        </a:p>
      </dgm:t>
    </dgm:pt>
    <dgm:pt modelId="{F634939D-F274-264C-8A52-F5989448887F}">
      <dgm:prSet/>
      <dgm:spPr/>
      <dgm:t>
        <a:bodyPr/>
        <a:lstStyle/>
        <a:p>
          <a:endParaRPr lang="en-US" dirty="0"/>
        </a:p>
      </dgm:t>
    </dgm:pt>
    <dgm:pt modelId="{77228306-F475-7844-8F7B-4805F972BDC1}" type="parTrans" cxnId="{E2B0DDAE-6870-C441-9C62-D2035D6F6A11}">
      <dgm:prSet/>
      <dgm:spPr/>
      <dgm:t>
        <a:bodyPr/>
        <a:lstStyle/>
        <a:p>
          <a:endParaRPr lang="en-US"/>
        </a:p>
      </dgm:t>
    </dgm:pt>
    <dgm:pt modelId="{29F17090-C4BB-5748-BBDD-2DB459477885}" type="sibTrans" cxnId="{E2B0DDAE-6870-C441-9C62-D2035D6F6A11}">
      <dgm:prSet/>
      <dgm:spPr/>
      <dgm:t>
        <a:bodyPr/>
        <a:lstStyle/>
        <a:p>
          <a:endParaRPr lang="en-US"/>
        </a:p>
      </dgm:t>
    </dgm:pt>
    <dgm:pt modelId="{899B6595-2BFE-9745-820B-62209FE1D215}">
      <dgm:prSet/>
      <dgm:spPr/>
      <dgm:t>
        <a:bodyPr/>
        <a:lstStyle/>
        <a:p>
          <a:endParaRPr lang="en-US" dirty="0"/>
        </a:p>
      </dgm:t>
    </dgm:pt>
    <dgm:pt modelId="{C91FC3B2-36F6-4940-96A1-7FAFEB9B1420}" type="parTrans" cxnId="{705C77FF-77BD-734F-A0F3-5A00D7DC1D9E}">
      <dgm:prSet/>
      <dgm:spPr/>
      <dgm:t>
        <a:bodyPr/>
        <a:lstStyle/>
        <a:p>
          <a:endParaRPr lang="en-US"/>
        </a:p>
      </dgm:t>
    </dgm:pt>
    <dgm:pt modelId="{0E3C7019-9AF6-6F40-A823-970B48E9B7D7}" type="sibTrans" cxnId="{705C77FF-77BD-734F-A0F3-5A00D7DC1D9E}">
      <dgm:prSet/>
      <dgm:spPr/>
      <dgm:t>
        <a:bodyPr/>
        <a:lstStyle/>
        <a:p>
          <a:endParaRPr lang="en-US"/>
        </a:p>
      </dgm:t>
    </dgm:pt>
    <dgm:pt modelId="{E7DFEBEE-2611-1240-8CB1-A90A8C9EFD6F}">
      <dgm:prSet/>
      <dgm:spPr/>
      <dgm:t>
        <a:bodyPr/>
        <a:lstStyle/>
        <a:p>
          <a:r>
            <a:rPr lang="en-US" b="1" dirty="0" smtClean="0"/>
            <a:t>Tropical Forest</a:t>
          </a:r>
          <a:endParaRPr lang="en-US" b="1" dirty="0"/>
        </a:p>
      </dgm:t>
    </dgm:pt>
    <dgm:pt modelId="{983CB490-3E11-4D49-BA36-341A6C62AA2E}" type="parTrans" cxnId="{7A5F7D39-C654-EC4B-A51D-10136440406C}">
      <dgm:prSet/>
      <dgm:spPr/>
      <dgm:t>
        <a:bodyPr/>
        <a:lstStyle/>
        <a:p>
          <a:endParaRPr lang="en-US"/>
        </a:p>
      </dgm:t>
    </dgm:pt>
    <dgm:pt modelId="{35245916-43EC-7C47-9516-5786EE080EB2}" type="sibTrans" cxnId="{7A5F7D39-C654-EC4B-A51D-10136440406C}">
      <dgm:prSet/>
      <dgm:spPr/>
      <dgm:t>
        <a:bodyPr/>
        <a:lstStyle/>
        <a:p>
          <a:endParaRPr lang="en-US"/>
        </a:p>
      </dgm:t>
    </dgm:pt>
    <dgm:pt modelId="{C88E91C4-BD3A-B64E-ABBB-699F18904273}">
      <dgm:prSet/>
      <dgm:spPr/>
      <dgm:t>
        <a:bodyPr/>
        <a:lstStyle/>
        <a:p>
          <a:r>
            <a:rPr lang="en-US" b="1" dirty="0" smtClean="0"/>
            <a:t>Tundra</a:t>
          </a:r>
          <a:endParaRPr lang="en-US" b="1" dirty="0"/>
        </a:p>
      </dgm:t>
    </dgm:pt>
    <dgm:pt modelId="{870657C4-D513-5048-95F9-ECFA32C2240A}" type="parTrans" cxnId="{24E143B5-03CE-2842-9210-D10558E4AC71}">
      <dgm:prSet/>
      <dgm:spPr/>
      <dgm:t>
        <a:bodyPr/>
        <a:lstStyle/>
        <a:p>
          <a:endParaRPr lang="en-US"/>
        </a:p>
      </dgm:t>
    </dgm:pt>
    <dgm:pt modelId="{EAD2E819-8C64-9149-8C79-3BD992E5B86C}" type="sibTrans" cxnId="{24E143B5-03CE-2842-9210-D10558E4AC71}">
      <dgm:prSet/>
      <dgm:spPr/>
      <dgm:t>
        <a:bodyPr/>
        <a:lstStyle/>
        <a:p>
          <a:endParaRPr lang="en-US"/>
        </a:p>
      </dgm:t>
    </dgm:pt>
    <dgm:pt modelId="{F2824B02-DA8F-F149-B0BC-1B0DDF4ECE3E}">
      <dgm:prSet/>
      <dgm:spPr/>
      <dgm:t>
        <a:bodyPr/>
        <a:lstStyle/>
        <a:p>
          <a:r>
            <a:rPr lang="en-US" b="1" dirty="0" smtClean="0"/>
            <a:t>Savanna</a:t>
          </a:r>
          <a:endParaRPr lang="en-US" b="1" dirty="0"/>
        </a:p>
      </dgm:t>
    </dgm:pt>
    <dgm:pt modelId="{616E842F-633C-F742-B140-625D9077660A}" type="parTrans" cxnId="{2555F000-D93E-C042-8A89-FEEFCB57AC63}">
      <dgm:prSet/>
      <dgm:spPr/>
      <dgm:t>
        <a:bodyPr/>
        <a:lstStyle/>
        <a:p>
          <a:endParaRPr lang="en-US"/>
        </a:p>
      </dgm:t>
    </dgm:pt>
    <dgm:pt modelId="{6F1C1302-2046-8146-B46A-B467BE199169}" type="sibTrans" cxnId="{2555F000-D93E-C042-8A89-FEEFCB57AC63}">
      <dgm:prSet/>
      <dgm:spPr/>
      <dgm:t>
        <a:bodyPr/>
        <a:lstStyle/>
        <a:p>
          <a:endParaRPr lang="en-US"/>
        </a:p>
      </dgm:t>
    </dgm:pt>
    <dgm:pt modelId="{952DEBE2-559E-A746-83CF-C333FC05AA5B}">
      <dgm:prSet phldrT="[Text]"/>
      <dgm:spPr/>
      <dgm:t>
        <a:bodyPr/>
        <a:lstStyle/>
        <a:p>
          <a:r>
            <a:rPr lang="en-US" b="1" dirty="0" smtClean="0"/>
            <a:t>Temperate Broadleaf Forest</a:t>
          </a:r>
          <a:endParaRPr lang="en-US" b="1" dirty="0"/>
        </a:p>
      </dgm:t>
    </dgm:pt>
    <dgm:pt modelId="{F95A7422-DE04-7441-ACC3-B7680BE0C27B}" type="sibTrans" cxnId="{29BE3F46-5F3C-CB42-B417-706207840F1C}">
      <dgm:prSet/>
      <dgm:spPr/>
      <dgm:t>
        <a:bodyPr/>
        <a:lstStyle/>
        <a:p>
          <a:endParaRPr lang="en-US"/>
        </a:p>
      </dgm:t>
    </dgm:pt>
    <dgm:pt modelId="{071E4CB9-C1B0-1C42-A191-BEEE0422BF83}" type="parTrans" cxnId="{29BE3F46-5F3C-CB42-B417-706207840F1C}">
      <dgm:prSet/>
      <dgm:spPr/>
      <dgm:t>
        <a:bodyPr/>
        <a:lstStyle/>
        <a:p>
          <a:endParaRPr lang="en-US"/>
        </a:p>
      </dgm:t>
    </dgm:pt>
    <dgm:pt modelId="{EB8E44BC-C751-7B46-8489-38E151001ECF}">
      <dgm:prSet phldrT="[Text]" phldr="1"/>
      <dgm:spPr/>
      <dgm:t>
        <a:bodyPr/>
        <a:lstStyle/>
        <a:p>
          <a:endParaRPr lang="en-US" dirty="0"/>
        </a:p>
      </dgm:t>
    </dgm:pt>
    <dgm:pt modelId="{36AE01C8-1B1F-D64F-AF19-613E2550101B}" type="sibTrans" cxnId="{C990AA2B-E35D-324B-966B-C8D8F4415BE9}">
      <dgm:prSet/>
      <dgm:spPr/>
      <dgm:t>
        <a:bodyPr/>
        <a:lstStyle/>
        <a:p>
          <a:endParaRPr lang="en-US"/>
        </a:p>
      </dgm:t>
    </dgm:pt>
    <dgm:pt modelId="{2B907A3E-C811-0543-8D30-BA0CE4536DEE}" type="parTrans" cxnId="{C990AA2B-E35D-324B-966B-C8D8F4415BE9}">
      <dgm:prSet/>
      <dgm:spPr/>
      <dgm:t>
        <a:bodyPr/>
        <a:lstStyle/>
        <a:p>
          <a:endParaRPr lang="en-US"/>
        </a:p>
      </dgm:t>
    </dgm:pt>
    <dgm:pt modelId="{7DE35196-498E-3543-883D-BC6749F885F5}" type="pres">
      <dgm:prSet presAssocID="{D06819C8-2BC6-2443-982A-BF8C0FBA3848}" presName="Name0" presStyleCnt="0">
        <dgm:presLayoutVars>
          <dgm:chMax/>
          <dgm:chPref/>
          <dgm:dir/>
        </dgm:presLayoutVars>
      </dgm:prSet>
      <dgm:spPr/>
      <dgm:t>
        <a:bodyPr/>
        <a:lstStyle/>
        <a:p>
          <a:endParaRPr lang="en-US"/>
        </a:p>
      </dgm:t>
    </dgm:pt>
    <dgm:pt modelId="{AD0E25A9-FE7C-3041-A9EA-2EBBF1D439DE}" type="pres">
      <dgm:prSet presAssocID="{EB8E44BC-C751-7B46-8489-38E151001ECF}" presName="composite" presStyleCnt="0">
        <dgm:presLayoutVars>
          <dgm:chMax val="1"/>
          <dgm:chPref val="1"/>
        </dgm:presLayoutVars>
      </dgm:prSet>
      <dgm:spPr/>
    </dgm:pt>
    <dgm:pt modelId="{87540F40-FFAC-244F-A5AB-8E7825CC8DDB}" type="pres">
      <dgm:prSet presAssocID="{EB8E44BC-C751-7B46-8489-38E151001ECF}" presName="Accent" presStyleLbl="trAlignAcc1" presStyleIdx="0" presStyleCnt="6">
        <dgm:presLayoutVars>
          <dgm:chMax val="0"/>
          <dgm:chPref val="0"/>
        </dgm:presLayoutVars>
      </dgm:prSet>
      <dgm:spPr/>
    </dgm:pt>
    <dgm:pt modelId="{95FF1116-2213-A04B-B2A5-277C92564D35}" type="pres">
      <dgm:prSet presAssocID="{EB8E44BC-C751-7B46-8489-38E151001ECF}" presName="Image" presStyleLbl="alignImgPlace1" presStyleIdx="0" presStyleCnt="6">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dgm:spPr>
    </dgm:pt>
    <dgm:pt modelId="{80366ED1-2E3D-D34F-B6BA-EEB3E2A8ED0D}" type="pres">
      <dgm:prSet presAssocID="{EB8E44BC-C751-7B46-8489-38E151001ECF}" presName="ChildComposite" presStyleCnt="0"/>
      <dgm:spPr/>
    </dgm:pt>
    <dgm:pt modelId="{9597287B-5EE1-3F4D-927B-7CCA62EBE0B0}" type="pres">
      <dgm:prSet presAssocID="{EB8E44BC-C751-7B46-8489-38E151001ECF}" presName="Child" presStyleLbl="node1" presStyleIdx="0" presStyleCnt="6">
        <dgm:presLayoutVars>
          <dgm:chMax val="0"/>
          <dgm:chPref val="0"/>
          <dgm:bulletEnabled val="1"/>
        </dgm:presLayoutVars>
      </dgm:prSet>
      <dgm:spPr/>
      <dgm:t>
        <a:bodyPr/>
        <a:lstStyle/>
        <a:p>
          <a:endParaRPr lang="en-US"/>
        </a:p>
      </dgm:t>
    </dgm:pt>
    <dgm:pt modelId="{58FF0ADA-A12B-EC46-A3BC-24DFBDCB7F1D}" type="pres">
      <dgm:prSet presAssocID="{EB8E44BC-C751-7B46-8489-38E151001ECF}" presName="Parent" presStyleLbl="revTx" presStyleIdx="0" presStyleCnt="6">
        <dgm:presLayoutVars>
          <dgm:chMax val="1"/>
          <dgm:chPref val="0"/>
          <dgm:bulletEnabled val="1"/>
        </dgm:presLayoutVars>
      </dgm:prSet>
      <dgm:spPr/>
      <dgm:t>
        <a:bodyPr/>
        <a:lstStyle/>
        <a:p>
          <a:endParaRPr lang="en-US"/>
        </a:p>
      </dgm:t>
    </dgm:pt>
    <dgm:pt modelId="{E295F75A-DE78-9944-B1C1-11F4A6B5D5DE}" type="pres">
      <dgm:prSet presAssocID="{36AE01C8-1B1F-D64F-AF19-613E2550101B}" presName="sibTrans" presStyleCnt="0"/>
      <dgm:spPr/>
    </dgm:pt>
    <dgm:pt modelId="{AF5FF91A-462D-7644-BD51-141B5AD92271}" type="pres">
      <dgm:prSet presAssocID="{12071E4B-200E-4C44-9356-7E43873D68CD}" presName="composite" presStyleCnt="0">
        <dgm:presLayoutVars>
          <dgm:chMax val="1"/>
          <dgm:chPref val="1"/>
        </dgm:presLayoutVars>
      </dgm:prSet>
      <dgm:spPr/>
    </dgm:pt>
    <dgm:pt modelId="{75AB7636-9E37-8F4F-B8CE-D85CCFB6CD08}" type="pres">
      <dgm:prSet presAssocID="{12071E4B-200E-4C44-9356-7E43873D68CD}" presName="Accent" presStyleLbl="trAlignAcc1" presStyleIdx="1" presStyleCnt="6">
        <dgm:presLayoutVars>
          <dgm:chMax val="0"/>
          <dgm:chPref val="0"/>
        </dgm:presLayoutVars>
      </dgm:prSet>
      <dgm:spPr/>
    </dgm:pt>
    <dgm:pt modelId="{A544AD63-AADA-924A-B37E-15D76207D0A4}" type="pres">
      <dgm:prSet presAssocID="{12071E4B-200E-4C44-9356-7E43873D68CD}" presName="Image" presStyleLbl="alignImgPlace1" presStyleIdx="1" presStyleCnt="6">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l="-7000" r="-7000"/>
          </a:stretch>
        </a:blipFill>
      </dgm:spPr>
    </dgm:pt>
    <dgm:pt modelId="{DAE62CF1-729C-7548-A241-908FD6DA27C0}" type="pres">
      <dgm:prSet presAssocID="{12071E4B-200E-4C44-9356-7E43873D68CD}" presName="ChildComposite" presStyleCnt="0"/>
      <dgm:spPr/>
    </dgm:pt>
    <dgm:pt modelId="{8237E809-D46D-3E4A-8EC2-D12120E64F64}" type="pres">
      <dgm:prSet presAssocID="{12071E4B-200E-4C44-9356-7E43873D68CD}" presName="Child" presStyleLbl="node1" presStyleIdx="1" presStyleCnt="6">
        <dgm:presLayoutVars>
          <dgm:chMax val="0"/>
          <dgm:chPref val="0"/>
          <dgm:bulletEnabled val="1"/>
        </dgm:presLayoutVars>
      </dgm:prSet>
      <dgm:spPr/>
      <dgm:t>
        <a:bodyPr/>
        <a:lstStyle/>
        <a:p>
          <a:endParaRPr lang="en-US"/>
        </a:p>
      </dgm:t>
    </dgm:pt>
    <dgm:pt modelId="{CF65AA82-850D-4D4C-B01E-5E140A821215}" type="pres">
      <dgm:prSet presAssocID="{12071E4B-200E-4C44-9356-7E43873D68CD}" presName="Parent" presStyleLbl="revTx" presStyleIdx="1" presStyleCnt="6">
        <dgm:presLayoutVars>
          <dgm:chMax val="1"/>
          <dgm:chPref val="0"/>
          <dgm:bulletEnabled val="1"/>
        </dgm:presLayoutVars>
      </dgm:prSet>
      <dgm:spPr/>
      <dgm:t>
        <a:bodyPr/>
        <a:lstStyle/>
        <a:p>
          <a:endParaRPr lang="en-US"/>
        </a:p>
      </dgm:t>
    </dgm:pt>
    <dgm:pt modelId="{00A758BD-A495-DB45-A453-71AF4C4CD076}" type="pres">
      <dgm:prSet presAssocID="{7DDD4DED-082F-E741-89D5-54D36F16FBDE}" presName="sibTrans" presStyleCnt="0"/>
      <dgm:spPr/>
    </dgm:pt>
    <dgm:pt modelId="{527AD6BC-EECB-8A4F-BDE3-D7AF36478009}" type="pres">
      <dgm:prSet presAssocID="{F634939D-F274-264C-8A52-F5989448887F}" presName="composite" presStyleCnt="0">
        <dgm:presLayoutVars>
          <dgm:chMax val="1"/>
          <dgm:chPref val="1"/>
        </dgm:presLayoutVars>
      </dgm:prSet>
      <dgm:spPr/>
    </dgm:pt>
    <dgm:pt modelId="{1AFE7FDF-18EA-0140-B055-64F24EDDF05D}" type="pres">
      <dgm:prSet presAssocID="{F634939D-F274-264C-8A52-F5989448887F}" presName="Accent" presStyleLbl="trAlignAcc1" presStyleIdx="2" presStyleCnt="6">
        <dgm:presLayoutVars>
          <dgm:chMax val="0"/>
          <dgm:chPref val="0"/>
        </dgm:presLayoutVars>
      </dgm:prSet>
      <dgm:spPr/>
    </dgm:pt>
    <dgm:pt modelId="{020C4238-D552-1C4A-A08E-8E5640773A10}" type="pres">
      <dgm:prSet presAssocID="{F634939D-F274-264C-8A52-F5989448887F}" presName="Image" presStyleLbl="alignImgPlace1" presStyleIdx="2" presStyleCnt="6">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xmlns="" val="0"/>
              </a:ext>
            </a:extLst>
          </a:blip>
          <a:srcRect/>
          <a:stretch>
            <a:fillRect l="-7000" r="-7000"/>
          </a:stretch>
        </a:blipFill>
      </dgm:spPr>
    </dgm:pt>
    <dgm:pt modelId="{D5D5F671-94FC-5E4F-A71B-A1ECEAECED77}" type="pres">
      <dgm:prSet presAssocID="{F634939D-F274-264C-8A52-F5989448887F}" presName="ChildComposite" presStyleCnt="0"/>
      <dgm:spPr/>
    </dgm:pt>
    <dgm:pt modelId="{BD106D5D-E5B8-CA43-A0D6-4CB649E37EC4}" type="pres">
      <dgm:prSet presAssocID="{F634939D-F274-264C-8A52-F5989448887F}" presName="Child" presStyleLbl="node1" presStyleIdx="2" presStyleCnt="6">
        <dgm:presLayoutVars>
          <dgm:chMax val="0"/>
          <dgm:chPref val="0"/>
          <dgm:bulletEnabled val="1"/>
        </dgm:presLayoutVars>
      </dgm:prSet>
      <dgm:spPr/>
      <dgm:t>
        <a:bodyPr/>
        <a:lstStyle/>
        <a:p>
          <a:endParaRPr lang="en-US"/>
        </a:p>
      </dgm:t>
    </dgm:pt>
    <dgm:pt modelId="{B3F6B987-398A-0247-9BCC-8CCB6D16D691}" type="pres">
      <dgm:prSet presAssocID="{F634939D-F274-264C-8A52-F5989448887F}" presName="Parent" presStyleLbl="revTx" presStyleIdx="2" presStyleCnt="6">
        <dgm:presLayoutVars>
          <dgm:chMax val="1"/>
          <dgm:chPref val="0"/>
          <dgm:bulletEnabled val="1"/>
        </dgm:presLayoutVars>
      </dgm:prSet>
      <dgm:spPr/>
      <dgm:t>
        <a:bodyPr/>
        <a:lstStyle/>
        <a:p>
          <a:endParaRPr lang="en-US"/>
        </a:p>
      </dgm:t>
    </dgm:pt>
    <dgm:pt modelId="{938CE0E0-E854-6C41-8699-DBE1180C817C}" type="pres">
      <dgm:prSet presAssocID="{29F17090-C4BB-5748-BBDD-2DB459477885}" presName="sibTrans" presStyleCnt="0"/>
      <dgm:spPr/>
    </dgm:pt>
    <dgm:pt modelId="{C15E3814-8FC0-764C-87DC-BC5768A81347}" type="pres">
      <dgm:prSet presAssocID="{899B6595-2BFE-9745-820B-62209FE1D215}" presName="composite" presStyleCnt="0">
        <dgm:presLayoutVars>
          <dgm:chMax val="1"/>
          <dgm:chPref val="1"/>
        </dgm:presLayoutVars>
      </dgm:prSet>
      <dgm:spPr/>
    </dgm:pt>
    <dgm:pt modelId="{7E82E45E-C9B3-A94D-8E80-B0EEA13240E8}" type="pres">
      <dgm:prSet presAssocID="{899B6595-2BFE-9745-820B-62209FE1D215}" presName="Accent" presStyleLbl="trAlignAcc1" presStyleIdx="3" presStyleCnt="6">
        <dgm:presLayoutVars>
          <dgm:chMax val="0"/>
          <dgm:chPref val="0"/>
        </dgm:presLayoutVars>
      </dgm:prSet>
      <dgm:spPr/>
    </dgm:pt>
    <dgm:pt modelId="{79B108E2-CBCF-FC4A-8617-01CAB9209BBC}" type="pres">
      <dgm:prSet presAssocID="{899B6595-2BFE-9745-820B-62209FE1D215}" presName="Image" presStyleLbl="alignImgPlace1" presStyleIdx="3" presStyleCnt="6">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xmlns="" val="0"/>
              </a:ext>
            </a:extLst>
          </a:blip>
          <a:srcRect/>
          <a:stretch>
            <a:fillRect l="-22000" r="-22000"/>
          </a:stretch>
        </a:blipFill>
      </dgm:spPr>
    </dgm:pt>
    <dgm:pt modelId="{8D5BFC00-944D-D948-8E45-627CB9C828BB}" type="pres">
      <dgm:prSet presAssocID="{899B6595-2BFE-9745-820B-62209FE1D215}" presName="ChildComposite" presStyleCnt="0"/>
      <dgm:spPr/>
    </dgm:pt>
    <dgm:pt modelId="{13389B7A-70FE-D149-9A0F-A6D747AF6018}" type="pres">
      <dgm:prSet presAssocID="{899B6595-2BFE-9745-820B-62209FE1D215}" presName="Child" presStyleLbl="node1" presStyleIdx="3" presStyleCnt="6">
        <dgm:presLayoutVars>
          <dgm:chMax val="0"/>
          <dgm:chPref val="0"/>
          <dgm:bulletEnabled val="1"/>
        </dgm:presLayoutVars>
      </dgm:prSet>
      <dgm:spPr/>
      <dgm:t>
        <a:bodyPr/>
        <a:lstStyle/>
        <a:p>
          <a:endParaRPr lang="en-US"/>
        </a:p>
      </dgm:t>
    </dgm:pt>
    <dgm:pt modelId="{FF61EF95-66EA-0F49-AA65-B0465DC04399}" type="pres">
      <dgm:prSet presAssocID="{899B6595-2BFE-9745-820B-62209FE1D215}" presName="Parent" presStyleLbl="revTx" presStyleIdx="3" presStyleCnt="6">
        <dgm:presLayoutVars>
          <dgm:chMax val="1"/>
          <dgm:chPref val="0"/>
          <dgm:bulletEnabled val="1"/>
        </dgm:presLayoutVars>
      </dgm:prSet>
      <dgm:spPr/>
      <dgm:t>
        <a:bodyPr/>
        <a:lstStyle/>
        <a:p>
          <a:endParaRPr lang="en-US"/>
        </a:p>
      </dgm:t>
    </dgm:pt>
    <dgm:pt modelId="{292642FB-4908-D044-94D9-F41DF4CE596E}" type="pres">
      <dgm:prSet presAssocID="{0E3C7019-9AF6-6F40-A823-970B48E9B7D7}" presName="sibTrans" presStyleCnt="0"/>
      <dgm:spPr/>
    </dgm:pt>
    <dgm:pt modelId="{1E373761-16FB-D84A-8772-AF0B223B4887}" type="pres">
      <dgm:prSet presAssocID="{C9FC2E8C-F449-2F4E-BE77-C8DD14BA8EBF}" presName="composite" presStyleCnt="0">
        <dgm:presLayoutVars>
          <dgm:chMax val="1"/>
          <dgm:chPref val="1"/>
        </dgm:presLayoutVars>
      </dgm:prSet>
      <dgm:spPr/>
    </dgm:pt>
    <dgm:pt modelId="{21B393E2-4231-0349-8B77-30D4FA8EE297}" type="pres">
      <dgm:prSet presAssocID="{C9FC2E8C-F449-2F4E-BE77-C8DD14BA8EBF}" presName="Accent" presStyleLbl="trAlignAcc1" presStyleIdx="4" presStyleCnt="6">
        <dgm:presLayoutVars>
          <dgm:chMax val="0"/>
          <dgm:chPref val="0"/>
        </dgm:presLayoutVars>
      </dgm:prSet>
      <dgm:spPr/>
    </dgm:pt>
    <dgm:pt modelId="{8F294A75-5016-5349-8631-1F3C5450C3EF}" type="pres">
      <dgm:prSet presAssocID="{C9FC2E8C-F449-2F4E-BE77-C8DD14BA8EBF}" presName="Image" presStyleLbl="alignImgPlace1" presStyleIdx="4" presStyleCnt="6">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xmlns="" val="0"/>
              </a:ext>
            </a:extLst>
          </a:blip>
          <a:srcRect/>
          <a:stretch>
            <a:fillRect l="-21000" r="-21000"/>
          </a:stretch>
        </a:blipFill>
      </dgm:spPr>
    </dgm:pt>
    <dgm:pt modelId="{D01E8AAA-89A2-1E48-8546-3D4050B52528}" type="pres">
      <dgm:prSet presAssocID="{C9FC2E8C-F449-2F4E-BE77-C8DD14BA8EBF}" presName="ChildComposite" presStyleCnt="0"/>
      <dgm:spPr/>
    </dgm:pt>
    <dgm:pt modelId="{20D99061-EDBD-0C40-9DED-9EA55F47FE4F}" type="pres">
      <dgm:prSet presAssocID="{C9FC2E8C-F449-2F4E-BE77-C8DD14BA8EBF}" presName="Child" presStyleLbl="node1" presStyleIdx="4" presStyleCnt="6">
        <dgm:presLayoutVars>
          <dgm:chMax val="0"/>
          <dgm:chPref val="0"/>
          <dgm:bulletEnabled val="1"/>
        </dgm:presLayoutVars>
      </dgm:prSet>
      <dgm:spPr/>
      <dgm:t>
        <a:bodyPr/>
        <a:lstStyle/>
        <a:p>
          <a:endParaRPr lang="en-US"/>
        </a:p>
      </dgm:t>
    </dgm:pt>
    <dgm:pt modelId="{521F6E17-4AA1-EF4F-A762-0C88EE1D1288}" type="pres">
      <dgm:prSet presAssocID="{C9FC2E8C-F449-2F4E-BE77-C8DD14BA8EBF}" presName="Parent" presStyleLbl="revTx" presStyleIdx="4" presStyleCnt="6">
        <dgm:presLayoutVars>
          <dgm:chMax val="1"/>
          <dgm:chPref val="0"/>
          <dgm:bulletEnabled val="1"/>
        </dgm:presLayoutVars>
      </dgm:prSet>
      <dgm:spPr/>
      <dgm:t>
        <a:bodyPr/>
        <a:lstStyle/>
        <a:p>
          <a:endParaRPr lang="en-US"/>
        </a:p>
      </dgm:t>
    </dgm:pt>
    <dgm:pt modelId="{5C777A93-BC44-5444-BF11-883F138BA344}" type="pres">
      <dgm:prSet presAssocID="{21BBEDCD-4E53-EC4C-BABD-F309B0B6E286}" presName="sibTrans" presStyleCnt="0"/>
      <dgm:spPr/>
    </dgm:pt>
    <dgm:pt modelId="{DC435212-1700-3543-BE1D-9C7DC3B16010}" type="pres">
      <dgm:prSet presAssocID="{EA83E8F2-9BFB-0846-9F36-29F41AE934FF}" presName="composite" presStyleCnt="0">
        <dgm:presLayoutVars>
          <dgm:chMax val="1"/>
          <dgm:chPref val="1"/>
        </dgm:presLayoutVars>
      </dgm:prSet>
      <dgm:spPr/>
    </dgm:pt>
    <dgm:pt modelId="{A0FBE85D-E82D-A847-AA50-B076813D7A77}" type="pres">
      <dgm:prSet presAssocID="{EA83E8F2-9BFB-0846-9F36-29F41AE934FF}" presName="Accent" presStyleLbl="trAlignAcc1" presStyleIdx="5" presStyleCnt="6">
        <dgm:presLayoutVars>
          <dgm:chMax val="0"/>
          <dgm:chPref val="0"/>
        </dgm:presLayoutVars>
      </dgm:prSet>
      <dgm:spPr/>
    </dgm:pt>
    <dgm:pt modelId="{6B26A28C-B9A7-B247-BAF4-4351D15F6661}" type="pres">
      <dgm:prSet presAssocID="{EA83E8F2-9BFB-0846-9F36-29F41AE934FF}" presName="Image" presStyleLbl="alignImgPlace1" presStyleIdx="5" presStyleCnt="6">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xmlns="" val="0"/>
              </a:ext>
            </a:extLst>
          </a:blip>
          <a:srcRect/>
          <a:stretch>
            <a:fillRect l="-20000" r="-20000"/>
          </a:stretch>
        </a:blipFill>
      </dgm:spPr>
    </dgm:pt>
    <dgm:pt modelId="{CA62ACD3-A878-3D45-BA76-44D26A96046F}" type="pres">
      <dgm:prSet presAssocID="{EA83E8F2-9BFB-0846-9F36-29F41AE934FF}" presName="ChildComposite" presStyleCnt="0"/>
      <dgm:spPr/>
    </dgm:pt>
    <dgm:pt modelId="{90C27930-837A-2F40-96A8-FADF0B2AD82D}" type="pres">
      <dgm:prSet presAssocID="{EA83E8F2-9BFB-0846-9F36-29F41AE934FF}" presName="Child" presStyleLbl="node1" presStyleIdx="5" presStyleCnt="6">
        <dgm:presLayoutVars>
          <dgm:chMax val="0"/>
          <dgm:chPref val="0"/>
          <dgm:bulletEnabled val="1"/>
        </dgm:presLayoutVars>
      </dgm:prSet>
      <dgm:spPr/>
      <dgm:t>
        <a:bodyPr/>
        <a:lstStyle/>
        <a:p>
          <a:endParaRPr lang="en-US"/>
        </a:p>
      </dgm:t>
    </dgm:pt>
    <dgm:pt modelId="{79295396-5416-6F40-B183-454CD4A1E83B}" type="pres">
      <dgm:prSet presAssocID="{EA83E8F2-9BFB-0846-9F36-29F41AE934FF}" presName="Parent" presStyleLbl="revTx" presStyleIdx="5" presStyleCnt="6">
        <dgm:presLayoutVars>
          <dgm:chMax val="1"/>
          <dgm:chPref val="0"/>
          <dgm:bulletEnabled val="1"/>
        </dgm:presLayoutVars>
      </dgm:prSet>
      <dgm:spPr/>
      <dgm:t>
        <a:bodyPr/>
        <a:lstStyle/>
        <a:p>
          <a:endParaRPr lang="en-US"/>
        </a:p>
      </dgm:t>
    </dgm:pt>
  </dgm:ptLst>
  <dgm:cxnLst>
    <dgm:cxn modelId="{29BE3F46-5F3C-CB42-B417-706207840F1C}" srcId="{EB8E44BC-C751-7B46-8489-38E151001ECF}" destId="{952DEBE2-559E-A746-83CF-C333FC05AA5B}" srcOrd="0" destOrd="0" parTransId="{071E4CB9-C1B0-1C42-A191-BEEE0422BF83}" sibTransId="{F95A7422-DE04-7441-ACC3-B7680BE0C27B}"/>
    <dgm:cxn modelId="{E39BD28B-B391-BD46-BFF2-813F60287D55}" type="presOf" srcId="{12071E4B-200E-4C44-9356-7E43873D68CD}" destId="{CF65AA82-850D-4D4C-B01E-5E140A821215}" srcOrd="0" destOrd="0" presId="urn:microsoft.com/office/officeart/2008/layout/CaptionedPictures"/>
    <dgm:cxn modelId="{09603322-DF5A-FC4B-8D6D-65F3AA0C3919}" srcId="{D06819C8-2BC6-2443-982A-BF8C0FBA3848}" destId="{C9FC2E8C-F449-2F4E-BE77-C8DD14BA8EBF}" srcOrd="4" destOrd="0" parTransId="{7C88E25E-1E73-2E47-8BB2-3406DB642C6C}" sibTransId="{21BBEDCD-4E53-EC4C-BABD-F309B0B6E286}"/>
    <dgm:cxn modelId="{F7C3C707-EFB3-2448-BA79-99C8738DDAF3}" type="presOf" srcId="{F715A7AD-EEC6-A24D-B926-020D55554AFB}" destId="{20D99061-EDBD-0C40-9DED-9EA55F47FE4F}" srcOrd="0" destOrd="0" presId="urn:microsoft.com/office/officeart/2008/layout/CaptionedPictures"/>
    <dgm:cxn modelId="{E2B0DDAE-6870-C441-9C62-D2035D6F6A11}" srcId="{D06819C8-2BC6-2443-982A-BF8C0FBA3848}" destId="{F634939D-F274-264C-8A52-F5989448887F}" srcOrd="2" destOrd="0" parTransId="{77228306-F475-7844-8F7B-4805F972BDC1}" sibTransId="{29F17090-C4BB-5748-BBDD-2DB459477885}"/>
    <dgm:cxn modelId="{91109BBA-CB2B-4847-80C3-8F6EDC12607C}" type="presOf" srcId="{F634939D-F274-264C-8A52-F5989448887F}" destId="{B3F6B987-398A-0247-9BCC-8CCB6D16D691}" srcOrd="0" destOrd="0" presId="urn:microsoft.com/office/officeart/2008/layout/CaptionedPictures"/>
    <dgm:cxn modelId="{BA868938-104C-F446-8299-1B2BDE5BD075}" srcId="{D06819C8-2BC6-2443-982A-BF8C0FBA3848}" destId="{12071E4B-200E-4C44-9356-7E43873D68CD}" srcOrd="1" destOrd="0" parTransId="{2F7514DA-9498-974F-8B98-2DD9B78A1627}" sibTransId="{7DDD4DED-082F-E741-89D5-54D36F16FBDE}"/>
    <dgm:cxn modelId="{0503A714-2FEE-8144-AA24-FF1B41D70A76}" type="presOf" srcId="{A8C77ECE-49FC-2C42-B7FF-49EB1BD5EB88}" destId="{90C27930-837A-2F40-96A8-FADF0B2AD82D}" srcOrd="0" destOrd="0" presId="urn:microsoft.com/office/officeart/2008/layout/CaptionedPictures"/>
    <dgm:cxn modelId="{28030F42-FF65-8842-8530-FD1B80920C19}" type="presOf" srcId="{899B6595-2BFE-9745-820B-62209FE1D215}" destId="{FF61EF95-66EA-0F49-AA65-B0465DC04399}" srcOrd="0" destOrd="0" presId="urn:microsoft.com/office/officeart/2008/layout/CaptionedPictures"/>
    <dgm:cxn modelId="{16999B56-D8B2-5442-9431-5A6E977F98DD}" type="presOf" srcId="{F2824B02-DA8F-F149-B0BC-1B0DDF4ECE3E}" destId="{13389B7A-70FE-D149-9A0F-A6D747AF6018}" srcOrd="0" destOrd="0" presId="urn:microsoft.com/office/officeart/2008/layout/CaptionedPictures"/>
    <dgm:cxn modelId="{8ACA8BB0-3FD7-5E45-BBD2-483D6E274021}" type="presOf" srcId="{C9FC2E8C-F449-2F4E-BE77-C8DD14BA8EBF}" destId="{521F6E17-4AA1-EF4F-A762-0C88EE1D1288}" srcOrd="0" destOrd="0" presId="urn:microsoft.com/office/officeart/2008/layout/CaptionedPictures"/>
    <dgm:cxn modelId="{24E143B5-03CE-2842-9210-D10558E4AC71}" srcId="{12071E4B-200E-4C44-9356-7E43873D68CD}" destId="{C88E91C4-BD3A-B64E-ABBB-699F18904273}" srcOrd="0" destOrd="0" parTransId="{870657C4-D513-5048-95F9-ECFA32C2240A}" sibTransId="{EAD2E819-8C64-9149-8C79-3BD992E5B86C}"/>
    <dgm:cxn modelId="{2555F000-D93E-C042-8A89-FEEFCB57AC63}" srcId="{899B6595-2BFE-9745-820B-62209FE1D215}" destId="{F2824B02-DA8F-F149-B0BC-1B0DDF4ECE3E}" srcOrd="0" destOrd="0" parTransId="{616E842F-633C-F742-B140-625D9077660A}" sibTransId="{6F1C1302-2046-8146-B46A-B467BE199169}"/>
    <dgm:cxn modelId="{8721B16A-69F6-8A48-B14D-B766F53ECD7C}" type="presOf" srcId="{E7DFEBEE-2611-1240-8CB1-A90A8C9EFD6F}" destId="{BD106D5D-E5B8-CA43-A0D6-4CB649E37EC4}" srcOrd="0" destOrd="0" presId="urn:microsoft.com/office/officeart/2008/layout/CaptionedPictures"/>
    <dgm:cxn modelId="{8A41F5EF-4440-F94C-A4DE-3CABBD05396B}" srcId="{C9FC2E8C-F449-2F4E-BE77-C8DD14BA8EBF}" destId="{F715A7AD-EEC6-A24D-B926-020D55554AFB}" srcOrd="0" destOrd="0" parTransId="{F52AF1F4-9E6D-1047-BFBD-C7E76E8FB5AA}" sibTransId="{5DA40FDF-8463-3143-914E-E2ED7F22F392}"/>
    <dgm:cxn modelId="{F42320DF-9DBE-1247-A5B4-14C063A6A801}" srcId="{EA83E8F2-9BFB-0846-9F36-29F41AE934FF}" destId="{A8C77ECE-49FC-2C42-B7FF-49EB1BD5EB88}" srcOrd="0" destOrd="0" parTransId="{9D5A59CA-7CBB-5E43-A96A-4B90E419D5B7}" sibTransId="{3B15F0BB-7DD1-FC40-9198-C09EDFEE7B84}"/>
    <dgm:cxn modelId="{3A62B383-DF11-D641-BA87-AA4F0802B2A6}" type="presOf" srcId="{D06819C8-2BC6-2443-982A-BF8C0FBA3848}" destId="{7DE35196-498E-3543-883D-BC6749F885F5}" srcOrd="0" destOrd="0" presId="urn:microsoft.com/office/officeart/2008/layout/CaptionedPictures"/>
    <dgm:cxn modelId="{A84E65EE-5577-314B-8BA7-1BE6EC45809E}" type="presOf" srcId="{EA83E8F2-9BFB-0846-9F36-29F41AE934FF}" destId="{79295396-5416-6F40-B183-454CD4A1E83B}" srcOrd="0" destOrd="0" presId="urn:microsoft.com/office/officeart/2008/layout/CaptionedPictures"/>
    <dgm:cxn modelId="{7A5F7D39-C654-EC4B-A51D-10136440406C}" srcId="{F634939D-F274-264C-8A52-F5989448887F}" destId="{E7DFEBEE-2611-1240-8CB1-A90A8C9EFD6F}" srcOrd="0" destOrd="0" parTransId="{983CB490-3E11-4D49-BA36-341A6C62AA2E}" sibTransId="{35245916-43EC-7C47-9516-5786EE080EB2}"/>
    <dgm:cxn modelId="{705C77FF-77BD-734F-A0F3-5A00D7DC1D9E}" srcId="{D06819C8-2BC6-2443-982A-BF8C0FBA3848}" destId="{899B6595-2BFE-9745-820B-62209FE1D215}" srcOrd="3" destOrd="0" parTransId="{C91FC3B2-36F6-4940-96A1-7FAFEB9B1420}" sibTransId="{0E3C7019-9AF6-6F40-A823-970B48E9B7D7}"/>
    <dgm:cxn modelId="{C990AA2B-E35D-324B-966B-C8D8F4415BE9}" srcId="{D06819C8-2BC6-2443-982A-BF8C0FBA3848}" destId="{EB8E44BC-C751-7B46-8489-38E151001ECF}" srcOrd="0" destOrd="0" parTransId="{2B907A3E-C811-0543-8D30-BA0CE4536DEE}" sibTransId="{36AE01C8-1B1F-D64F-AF19-613E2550101B}"/>
    <dgm:cxn modelId="{BA69FB9B-00AF-D742-AB8C-61F7CCC9DE89}" srcId="{D06819C8-2BC6-2443-982A-BF8C0FBA3848}" destId="{EA83E8F2-9BFB-0846-9F36-29F41AE934FF}" srcOrd="5" destOrd="0" parTransId="{B7B1AF01-F143-0D49-9D58-DF70DB794CD3}" sibTransId="{77A93FA6-E550-FA46-BA6A-A5C0ECA64BEC}"/>
    <dgm:cxn modelId="{17A80174-8963-4946-85AE-B625D9FD09C9}" type="presOf" srcId="{C88E91C4-BD3A-B64E-ABBB-699F18904273}" destId="{8237E809-D46D-3E4A-8EC2-D12120E64F64}" srcOrd="0" destOrd="0" presId="urn:microsoft.com/office/officeart/2008/layout/CaptionedPictures"/>
    <dgm:cxn modelId="{FFB4D246-7D55-E140-A7C6-6EAC857F4C59}" type="presOf" srcId="{EB8E44BC-C751-7B46-8489-38E151001ECF}" destId="{58FF0ADA-A12B-EC46-A3BC-24DFBDCB7F1D}" srcOrd="0" destOrd="0" presId="urn:microsoft.com/office/officeart/2008/layout/CaptionedPictures"/>
    <dgm:cxn modelId="{273BC3A2-8D29-FF46-8A3D-725ED4F8D0C4}" type="presOf" srcId="{952DEBE2-559E-A746-83CF-C333FC05AA5B}" destId="{9597287B-5EE1-3F4D-927B-7CCA62EBE0B0}" srcOrd="0" destOrd="0" presId="urn:microsoft.com/office/officeart/2008/layout/CaptionedPictures"/>
    <dgm:cxn modelId="{68871AE0-B43D-3D47-B233-14BD6928F83B}" type="presParOf" srcId="{7DE35196-498E-3543-883D-BC6749F885F5}" destId="{AD0E25A9-FE7C-3041-A9EA-2EBBF1D439DE}" srcOrd="0" destOrd="0" presId="urn:microsoft.com/office/officeart/2008/layout/CaptionedPictures"/>
    <dgm:cxn modelId="{FB88EA74-7D32-B14D-B00C-D79D852AA669}" type="presParOf" srcId="{AD0E25A9-FE7C-3041-A9EA-2EBBF1D439DE}" destId="{87540F40-FFAC-244F-A5AB-8E7825CC8DDB}" srcOrd="0" destOrd="0" presId="urn:microsoft.com/office/officeart/2008/layout/CaptionedPictures"/>
    <dgm:cxn modelId="{BB8302C7-4C2A-0B4D-BE53-1E9C343B8D51}" type="presParOf" srcId="{AD0E25A9-FE7C-3041-A9EA-2EBBF1D439DE}" destId="{95FF1116-2213-A04B-B2A5-277C92564D35}" srcOrd="1" destOrd="0" presId="urn:microsoft.com/office/officeart/2008/layout/CaptionedPictures"/>
    <dgm:cxn modelId="{19B4C6EE-7DA0-9148-A836-DD81088D28A1}" type="presParOf" srcId="{AD0E25A9-FE7C-3041-A9EA-2EBBF1D439DE}" destId="{80366ED1-2E3D-D34F-B6BA-EEB3E2A8ED0D}" srcOrd="2" destOrd="0" presId="urn:microsoft.com/office/officeart/2008/layout/CaptionedPictures"/>
    <dgm:cxn modelId="{B7174080-E476-5B45-A897-75E54C02F930}" type="presParOf" srcId="{80366ED1-2E3D-D34F-B6BA-EEB3E2A8ED0D}" destId="{9597287B-5EE1-3F4D-927B-7CCA62EBE0B0}" srcOrd="0" destOrd="0" presId="urn:microsoft.com/office/officeart/2008/layout/CaptionedPictures"/>
    <dgm:cxn modelId="{860F6297-AA08-484B-86F0-976AAAF5494D}" type="presParOf" srcId="{80366ED1-2E3D-D34F-B6BA-EEB3E2A8ED0D}" destId="{58FF0ADA-A12B-EC46-A3BC-24DFBDCB7F1D}" srcOrd="1" destOrd="0" presId="urn:microsoft.com/office/officeart/2008/layout/CaptionedPictures"/>
    <dgm:cxn modelId="{3258BCD8-F033-3342-BCE9-1B6654C7272F}" type="presParOf" srcId="{7DE35196-498E-3543-883D-BC6749F885F5}" destId="{E295F75A-DE78-9944-B1C1-11F4A6B5D5DE}" srcOrd="1" destOrd="0" presId="urn:microsoft.com/office/officeart/2008/layout/CaptionedPictures"/>
    <dgm:cxn modelId="{D9972D90-E74E-144B-BDC1-8A15B6193E03}" type="presParOf" srcId="{7DE35196-498E-3543-883D-BC6749F885F5}" destId="{AF5FF91A-462D-7644-BD51-141B5AD92271}" srcOrd="2" destOrd="0" presId="urn:microsoft.com/office/officeart/2008/layout/CaptionedPictures"/>
    <dgm:cxn modelId="{C5F0848C-7E31-2E41-BB9F-0D77097B95B1}" type="presParOf" srcId="{AF5FF91A-462D-7644-BD51-141B5AD92271}" destId="{75AB7636-9E37-8F4F-B8CE-D85CCFB6CD08}" srcOrd="0" destOrd="0" presId="urn:microsoft.com/office/officeart/2008/layout/CaptionedPictures"/>
    <dgm:cxn modelId="{CF6E0717-3D93-1644-A470-7AEFE819A468}" type="presParOf" srcId="{AF5FF91A-462D-7644-BD51-141B5AD92271}" destId="{A544AD63-AADA-924A-B37E-15D76207D0A4}" srcOrd="1" destOrd="0" presId="urn:microsoft.com/office/officeart/2008/layout/CaptionedPictures"/>
    <dgm:cxn modelId="{EDFB65CA-FCEC-EC41-8463-679C71E10343}" type="presParOf" srcId="{AF5FF91A-462D-7644-BD51-141B5AD92271}" destId="{DAE62CF1-729C-7548-A241-908FD6DA27C0}" srcOrd="2" destOrd="0" presId="urn:microsoft.com/office/officeart/2008/layout/CaptionedPictures"/>
    <dgm:cxn modelId="{DECEF12C-B769-E64A-9C71-BF67D57098CB}" type="presParOf" srcId="{DAE62CF1-729C-7548-A241-908FD6DA27C0}" destId="{8237E809-D46D-3E4A-8EC2-D12120E64F64}" srcOrd="0" destOrd="0" presId="urn:microsoft.com/office/officeart/2008/layout/CaptionedPictures"/>
    <dgm:cxn modelId="{DD9A8A20-0B8A-0240-87B1-F5470CB1441A}" type="presParOf" srcId="{DAE62CF1-729C-7548-A241-908FD6DA27C0}" destId="{CF65AA82-850D-4D4C-B01E-5E140A821215}" srcOrd="1" destOrd="0" presId="urn:microsoft.com/office/officeart/2008/layout/CaptionedPictures"/>
    <dgm:cxn modelId="{036EF897-805F-8D4D-AC9D-F9A9E3E381E4}" type="presParOf" srcId="{7DE35196-498E-3543-883D-BC6749F885F5}" destId="{00A758BD-A495-DB45-A453-71AF4C4CD076}" srcOrd="3" destOrd="0" presId="urn:microsoft.com/office/officeart/2008/layout/CaptionedPictures"/>
    <dgm:cxn modelId="{CF1266C4-4719-3049-B0BD-C0EFB47149F7}" type="presParOf" srcId="{7DE35196-498E-3543-883D-BC6749F885F5}" destId="{527AD6BC-EECB-8A4F-BDE3-D7AF36478009}" srcOrd="4" destOrd="0" presId="urn:microsoft.com/office/officeart/2008/layout/CaptionedPictures"/>
    <dgm:cxn modelId="{77252913-1890-1547-B29F-C28D09670F09}" type="presParOf" srcId="{527AD6BC-EECB-8A4F-BDE3-D7AF36478009}" destId="{1AFE7FDF-18EA-0140-B055-64F24EDDF05D}" srcOrd="0" destOrd="0" presId="urn:microsoft.com/office/officeart/2008/layout/CaptionedPictures"/>
    <dgm:cxn modelId="{DCD5662E-F1C7-BD42-B825-A5970DCB5242}" type="presParOf" srcId="{527AD6BC-EECB-8A4F-BDE3-D7AF36478009}" destId="{020C4238-D552-1C4A-A08E-8E5640773A10}" srcOrd="1" destOrd="0" presId="urn:microsoft.com/office/officeart/2008/layout/CaptionedPictures"/>
    <dgm:cxn modelId="{90BDCD90-6CED-7048-82AE-64BC8AC27BC5}" type="presParOf" srcId="{527AD6BC-EECB-8A4F-BDE3-D7AF36478009}" destId="{D5D5F671-94FC-5E4F-A71B-A1ECEAECED77}" srcOrd="2" destOrd="0" presId="urn:microsoft.com/office/officeart/2008/layout/CaptionedPictures"/>
    <dgm:cxn modelId="{11017378-CFBA-E746-AA1A-E6A02F047D12}" type="presParOf" srcId="{D5D5F671-94FC-5E4F-A71B-A1ECEAECED77}" destId="{BD106D5D-E5B8-CA43-A0D6-4CB649E37EC4}" srcOrd="0" destOrd="0" presId="urn:microsoft.com/office/officeart/2008/layout/CaptionedPictures"/>
    <dgm:cxn modelId="{2BF5C418-40D4-5246-A19E-0FBD8D623167}" type="presParOf" srcId="{D5D5F671-94FC-5E4F-A71B-A1ECEAECED77}" destId="{B3F6B987-398A-0247-9BCC-8CCB6D16D691}" srcOrd="1" destOrd="0" presId="urn:microsoft.com/office/officeart/2008/layout/CaptionedPictures"/>
    <dgm:cxn modelId="{461C1624-5829-AC4E-9E53-642F58412D02}" type="presParOf" srcId="{7DE35196-498E-3543-883D-BC6749F885F5}" destId="{938CE0E0-E854-6C41-8699-DBE1180C817C}" srcOrd="5" destOrd="0" presId="urn:microsoft.com/office/officeart/2008/layout/CaptionedPictures"/>
    <dgm:cxn modelId="{03BC2AE1-8929-6349-8DF0-17B958738600}" type="presParOf" srcId="{7DE35196-498E-3543-883D-BC6749F885F5}" destId="{C15E3814-8FC0-764C-87DC-BC5768A81347}" srcOrd="6" destOrd="0" presId="urn:microsoft.com/office/officeart/2008/layout/CaptionedPictures"/>
    <dgm:cxn modelId="{27028627-069D-2644-99F4-5EEC7B029745}" type="presParOf" srcId="{C15E3814-8FC0-764C-87DC-BC5768A81347}" destId="{7E82E45E-C9B3-A94D-8E80-B0EEA13240E8}" srcOrd="0" destOrd="0" presId="urn:microsoft.com/office/officeart/2008/layout/CaptionedPictures"/>
    <dgm:cxn modelId="{98C3D232-BA7C-4E49-8549-EFCEFD94EFFA}" type="presParOf" srcId="{C15E3814-8FC0-764C-87DC-BC5768A81347}" destId="{79B108E2-CBCF-FC4A-8617-01CAB9209BBC}" srcOrd="1" destOrd="0" presId="urn:microsoft.com/office/officeart/2008/layout/CaptionedPictures"/>
    <dgm:cxn modelId="{E524577F-BDC4-4C4B-A390-73E2A881C6AA}" type="presParOf" srcId="{C15E3814-8FC0-764C-87DC-BC5768A81347}" destId="{8D5BFC00-944D-D948-8E45-627CB9C828BB}" srcOrd="2" destOrd="0" presId="urn:microsoft.com/office/officeart/2008/layout/CaptionedPictures"/>
    <dgm:cxn modelId="{CDA5D046-235B-E446-B3B0-154E17FCD200}" type="presParOf" srcId="{8D5BFC00-944D-D948-8E45-627CB9C828BB}" destId="{13389B7A-70FE-D149-9A0F-A6D747AF6018}" srcOrd="0" destOrd="0" presId="urn:microsoft.com/office/officeart/2008/layout/CaptionedPictures"/>
    <dgm:cxn modelId="{9BD0BC89-56E4-4C4F-BB29-7DB700228026}" type="presParOf" srcId="{8D5BFC00-944D-D948-8E45-627CB9C828BB}" destId="{FF61EF95-66EA-0F49-AA65-B0465DC04399}" srcOrd="1" destOrd="0" presId="urn:microsoft.com/office/officeart/2008/layout/CaptionedPictures"/>
    <dgm:cxn modelId="{3F110630-1A51-3B42-853D-0F9942D00212}" type="presParOf" srcId="{7DE35196-498E-3543-883D-BC6749F885F5}" destId="{292642FB-4908-D044-94D9-F41DF4CE596E}" srcOrd="7" destOrd="0" presId="urn:microsoft.com/office/officeart/2008/layout/CaptionedPictures"/>
    <dgm:cxn modelId="{C6F66E3E-E37E-634B-9800-D7979EC889E5}" type="presParOf" srcId="{7DE35196-498E-3543-883D-BC6749F885F5}" destId="{1E373761-16FB-D84A-8772-AF0B223B4887}" srcOrd="8" destOrd="0" presId="urn:microsoft.com/office/officeart/2008/layout/CaptionedPictures"/>
    <dgm:cxn modelId="{E7131CDE-87C7-8D40-8B25-F3AAA5102662}" type="presParOf" srcId="{1E373761-16FB-D84A-8772-AF0B223B4887}" destId="{21B393E2-4231-0349-8B77-30D4FA8EE297}" srcOrd="0" destOrd="0" presId="urn:microsoft.com/office/officeart/2008/layout/CaptionedPictures"/>
    <dgm:cxn modelId="{E77F4BB0-FEED-4145-9BA2-513B9E1A2049}" type="presParOf" srcId="{1E373761-16FB-D84A-8772-AF0B223B4887}" destId="{8F294A75-5016-5349-8631-1F3C5450C3EF}" srcOrd="1" destOrd="0" presId="urn:microsoft.com/office/officeart/2008/layout/CaptionedPictures"/>
    <dgm:cxn modelId="{E8EA5673-4323-5E47-A129-C5E8BE6920A9}" type="presParOf" srcId="{1E373761-16FB-D84A-8772-AF0B223B4887}" destId="{D01E8AAA-89A2-1E48-8546-3D4050B52528}" srcOrd="2" destOrd="0" presId="urn:microsoft.com/office/officeart/2008/layout/CaptionedPictures"/>
    <dgm:cxn modelId="{1509A858-15C9-7743-A338-1326AD9E10D8}" type="presParOf" srcId="{D01E8AAA-89A2-1E48-8546-3D4050B52528}" destId="{20D99061-EDBD-0C40-9DED-9EA55F47FE4F}" srcOrd="0" destOrd="0" presId="urn:microsoft.com/office/officeart/2008/layout/CaptionedPictures"/>
    <dgm:cxn modelId="{1753F3D6-AF13-DF46-9858-F154EC17C509}" type="presParOf" srcId="{D01E8AAA-89A2-1E48-8546-3D4050B52528}" destId="{521F6E17-4AA1-EF4F-A762-0C88EE1D1288}" srcOrd="1" destOrd="0" presId="urn:microsoft.com/office/officeart/2008/layout/CaptionedPictures"/>
    <dgm:cxn modelId="{172DF4FC-1000-A04D-B83D-1A0D4AB40F39}" type="presParOf" srcId="{7DE35196-498E-3543-883D-BC6749F885F5}" destId="{5C777A93-BC44-5444-BF11-883F138BA344}" srcOrd="9" destOrd="0" presId="urn:microsoft.com/office/officeart/2008/layout/CaptionedPictures"/>
    <dgm:cxn modelId="{CC47ED1C-533A-524B-9131-7B7159BED3E4}" type="presParOf" srcId="{7DE35196-498E-3543-883D-BC6749F885F5}" destId="{DC435212-1700-3543-BE1D-9C7DC3B16010}" srcOrd="10" destOrd="0" presId="urn:microsoft.com/office/officeart/2008/layout/CaptionedPictures"/>
    <dgm:cxn modelId="{A45435DF-9253-734B-8E3D-53010AC186C6}" type="presParOf" srcId="{DC435212-1700-3543-BE1D-9C7DC3B16010}" destId="{A0FBE85D-E82D-A847-AA50-B076813D7A77}" srcOrd="0" destOrd="0" presId="urn:microsoft.com/office/officeart/2008/layout/CaptionedPictures"/>
    <dgm:cxn modelId="{3FB4E8FE-ADE7-D444-BD73-8C4F09473817}" type="presParOf" srcId="{DC435212-1700-3543-BE1D-9C7DC3B16010}" destId="{6B26A28C-B9A7-B247-BAF4-4351D15F6661}" srcOrd="1" destOrd="0" presId="urn:microsoft.com/office/officeart/2008/layout/CaptionedPictures"/>
    <dgm:cxn modelId="{600E247B-A163-214D-81EB-88B3A526C770}" type="presParOf" srcId="{DC435212-1700-3543-BE1D-9C7DC3B16010}" destId="{CA62ACD3-A878-3D45-BA76-44D26A96046F}" srcOrd="2" destOrd="0" presId="urn:microsoft.com/office/officeart/2008/layout/CaptionedPictures"/>
    <dgm:cxn modelId="{4C76711E-375D-5946-94B7-E3F33A839707}" type="presParOf" srcId="{CA62ACD3-A878-3D45-BA76-44D26A96046F}" destId="{90C27930-837A-2F40-96A8-FADF0B2AD82D}" srcOrd="0" destOrd="0" presId="urn:microsoft.com/office/officeart/2008/layout/CaptionedPictures"/>
    <dgm:cxn modelId="{E27ED47C-FC77-244C-B682-A525755766E9}" type="presParOf" srcId="{CA62ACD3-A878-3D45-BA76-44D26A96046F}" destId="{79295396-5416-6F40-B183-454CD4A1E83B}"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BB6DB7-9BC2-AD45-B6F3-9EDDB1A619AC}"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2DD9F0FA-EC4C-A840-AD4B-094398ECE90E}">
      <dgm:prSet phldrT="[Text]" custT="1"/>
      <dgm:spPr/>
      <dgm:t>
        <a:bodyPr/>
        <a:lstStyle/>
        <a:p>
          <a:r>
            <a:rPr lang="en-US" sz="1200" b="1" u="sng" dirty="0" smtClean="0">
              <a:solidFill>
                <a:srgbClr val="FFFFFF"/>
              </a:solidFill>
            </a:rPr>
            <a:t>3) </a:t>
          </a:r>
          <a:r>
            <a:rPr lang="en-US" sz="1200" b="1" u="sng" dirty="0" err="1" smtClean="0">
              <a:solidFill>
                <a:srgbClr val="FFFFFF"/>
              </a:solidFill>
            </a:rPr>
            <a:t>Herbivory</a:t>
          </a:r>
          <a:r>
            <a:rPr lang="en-US" sz="1200" b="1" u="sng" dirty="0" smtClean="0">
              <a:solidFill>
                <a:srgbClr val="FFFFFF"/>
              </a:solidFill>
            </a:rPr>
            <a:t>: (+/-)</a:t>
          </a:r>
        </a:p>
        <a:p>
          <a:r>
            <a:rPr lang="en-US" sz="1200" b="1" dirty="0" smtClean="0">
              <a:solidFill>
                <a:srgbClr val="FFFFFF"/>
              </a:solidFill>
            </a:rPr>
            <a:t>Predation of plants</a:t>
          </a:r>
        </a:p>
        <a:p>
          <a:endParaRPr lang="en-US" sz="1200" b="1" dirty="0" smtClean="0">
            <a:solidFill>
              <a:srgbClr val="FFFFFF"/>
            </a:solidFill>
          </a:endParaRPr>
        </a:p>
        <a:p>
          <a:r>
            <a:rPr lang="en-US" sz="1200" b="1" dirty="0" smtClean="0">
              <a:solidFill>
                <a:srgbClr val="FFFFFF"/>
              </a:solidFill>
            </a:rPr>
            <a:t>Most herbivores are invertebrates</a:t>
          </a:r>
        </a:p>
        <a:p>
          <a:endParaRPr lang="en-US" sz="1200" b="1" dirty="0" smtClean="0">
            <a:solidFill>
              <a:srgbClr val="FFFFFF"/>
            </a:solidFill>
          </a:endParaRPr>
        </a:p>
        <a:p>
          <a:r>
            <a:rPr lang="en-US" sz="1200" b="1" dirty="0" smtClean="0">
              <a:solidFill>
                <a:srgbClr val="FFFFFF"/>
              </a:solidFill>
            </a:rPr>
            <a:t>Herbivores are adapted to seek out proper plants</a:t>
          </a:r>
        </a:p>
        <a:p>
          <a:endParaRPr lang="en-US" sz="1200" b="1" dirty="0" smtClean="0">
            <a:solidFill>
              <a:srgbClr val="FFFFFF"/>
            </a:solidFill>
          </a:endParaRPr>
        </a:p>
        <a:p>
          <a:r>
            <a:rPr lang="en-US" sz="1200" b="1" dirty="0" smtClean="0">
              <a:solidFill>
                <a:srgbClr val="FFFFFF"/>
              </a:solidFill>
            </a:rPr>
            <a:t>Plants also have defense mechanisms</a:t>
          </a:r>
          <a:endParaRPr lang="en-US" sz="1200" b="1" dirty="0">
            <a:solidFill>
              <a:srgbClr val="FFFFFF"/>
            </a:solidFill>
          </a:endParaRPr>
        </a:p>
      </dgm:t>
    </dgm:pt>
    <dgm:pt modelId="{0259B24D-1AF6-B54E-9B38-EC43DDC735BB}" type="parTrans" cxnId="{4F3DF8EB-FFD2-1F42-A5B6-C7AFA2FDD496}">
      <dgm:prSet/>
      <dgm:spPr/>
      <dgm:t>
        <a:bodyPr/>
        <a:lstStyle/>
        <a:p>
          <a:endParaRPr lang="en-US"/>
        </a:p>
      </dgm:t>
    </dgm:pt>
    <dgm:pt modelId="{6DDB7F8B-73E3-FA44-82A8-34AFB62F67D5}" type="sibTrans" cxnId="{4F3DF8EB-FFD2-1F42-A5B6-C7AFA2FDD496}">
      <dgm:prSet/>
      <dgm:spPr/>
      <dgm:t>
        <a:bodyPr/>
        <a:lstStyle/>
        <a:p>
          <a:endParaRPr lang="en-US"/>
        </a:p>
      </dgm:t>
    </dgm:pt>
    <dgm:pt modelId="{DCFE65BC-5A15-1449-81EE-5D033C8941CE}" type="pres">
      <dgm:prSet presAssocID="{24BB6DB7-9BC2-AD45-B6F3-9EDDB1A619AC}" presName="Name0" presStyleCnt="0">
        <dgm:presLayoutVars>
          <dgm:chMax/>
          <dgm:chPref/>
          <dgm:dir/>
        </dgm:presLayoutVars>
      </dgm:prSet>
      <dgm:spPr/>
      <dgm:t>
        <a:bodyPr/>
        <a:lstStyle/>
        <a:p>
          <a:endParaRPr lang="en-US"/>
        </a:p>
      </dgm:t>
    </dgm:pt>
    <dgm:pt modelId="{2F20BAEE-6058-0444-AFCA-1CE2026F4798}" type="pres">
      <dgm:prSet presAssocID="{2DD9F0FA-EC4C-A840-AD4B-094398ECE90E}" presName="composite" presStyleCnt="0">
        <dgm:presLayoutVars>
          <dgm:chMax/>
          <dgm:chPref/>
        </dgm:presLayoutVars>
      </dgm:prSet>
      <dgm:spPr/>
    </dgm:pt>
    <dgm:pt modelId="{B046BDCE-2E11-BE45-968D-CF316F5248C1}" type="pres">
      <dgm:prSet presAssocID="{2DD9F0FA-EC4C-A840-AD4B-094398ECE90E}" presName="Image" presStyleLbl="bgImgPlace1" presStyleIdx="0" presStyleCnt="1" custScaleX="198176" custScaleY="178879" custLinFactNeighborX="61125" custLinFactNeighborY="-32322"/>
      <dgm:spPr>
        <a:blipFill>
          <a:blip xmlns:r="http://schemas.openxmlformats.org/officeDocument/2006/relationships" r:embed="rId1">
            <a:extLst>
              <a:ext uri="{28A0092B-C50C-407E-A947-70E740481C1C}">
                <a14:useLocalDpi xmlns:a14="http://schemas.microsoft.com/office/drawing/2010/main" xmlns="" val="0"/>
              </a:ext>
            </a:extLst>
          </a:blip>
          <a:srcRect/>
          <a:stretch>
            <a:fillRect t="-15000" b="-15000"/>
          </a:stretch>
        </a:blipFill>
      </dgm:spPr>
    </dgm:pt>
    <dgm:pt modelId="{6C8D75E7-3C77-4449-BB0D-62A2173CABFD}" type="pres">
      <dgm:prSet presAssocID="{2DD9F0FA-EC4C-A840-AD4B-094398ECE90E}" presName="ParentText" presStyleLbl="revTx" presStyleIdx="0" presStyleCnt="1" custScaleX="146671" custScaleY="184842" custLinFactNeighborX="-44039" custLinFactNeighborY="-2420">
        <dgm:presLayoutVars>
          <dgm:chMax val="0"/>
          <dgm:chPref val="0"/>
          <dgm:bulletEnabled val="1"/>
        </dgm:presLayoutVars>
      </dgm:prSet>
      <dgm:spPr/>
      <dgm:t>
        <a:bodyPr/>
        <a:lstStyle/>
        <a:p>
          <a:endParaRPr lang="en-US"/>
        </a:p>
      </dgm:t>
    </dgm:pt>
    <dgm:pt modelId="{CD3A2A17-0362-1542-812C-5269BB26BF4A}" type="pres">
      <dgm:prSet presAssocID="{2DD9F0FA-EC4C-A840-AD4B-094398ECE90E}" presName="tlFrame" presStyleLbl="node1" presStyleIdx="0" presStyleCnt="4" custLinFactX="-90344" custLinFactNeighborX="-100000"/>
      <dgm:spPr/>
    </dgm:pt>
    <dgm:pt modelId="{3B972CB0-62BA-5844-9631-C8DBF89A5A4E}" type="pres">
      <dgm:prSet presAssocID="{2DD9F0FA-EC4C-A840-AD4B-094398ECE90E}" presName="trFrame" presStyleLbl="node1" presStyleIdx="1" presStyleCnt="4" custLinFactX="-90344" custLinFactNeighborX="-100000"/>
      <dgm:spPr/>
    </dgm:pt>
    <dgm:pt modelId="{F92AD6A2-0DBE-CC47-8BBB-410B16EFC8A6}" type="pres">
      <dgm:prSet presAssocID="{2DD9F0FA-EC4C-A840-AD4B-094398ECE90E}" presName="blFrame" presStyleLbl="node1" presStyleIdx="2" presStyleCnt="4" custLinFactX="-90344" custLinFactNeighborX="-100000" custLinFactNeighborY="7602"/>
      <dgm:spPr/>
    </dgm:pt>
    <dgm:pt modelId="{ABC435B4-747E-B449-8DC5-DD2004D58B9E}" type="pres">
      <dgm:prSet presAssocID="{2DD9F0FA-EC4C-A840-AD4B-094398ECE90E}" presName="brFrame" presStyleLbl="node1" presStyleIdx="3" presStyleCnt="4" custLinFactX="-90344" custLinFactNeighborX="-100000"/>
      <dgm:spPr/>
    </dgm:pt>
  </dgm:ptLst>
  <dgm:cxnLst>
    <dgm:cxn modelId="{CC536F10-F9A8-4E40-9AC2-464C95E8E993}" type="presOf" srcId="{2DD9F0FA-EC4C-A840-AD4B-094398ECE90E}" destId="{6C8D75E7-3C77-4449-BB0D-62A2173CABFD}" srcOrd="0" destOrd="0" presId="urn:microsoft.com/office/officeart/2009/3/layout/FramedTextPicture"/>
    <dgm:cxn modelId="{4F3DF8EB-FFD2-1F42-A5B6-C7AFA2FDD496}" srcId="{24BB6DB7-9BC2-AD45-B6F3-9EDDB1A619AC}" destId="{2DD9F0FA-EC4C-A840-AD4B-094398ECE90E}" srcOrd="0" destOrd="0" parTransId="{0259B24D-1AF6-B54E-9B38-EC43DDC735BB}" sibTransId="{6DDB7F8B-73E3-FA44-82A8-34AFB62F67D5}"/>
    <dgm:cxn modelId="{C252680D-1D17-334A-89EB-731946236E7A}" type="presOf" srcId="{24BB6DB7-9BC2-AD45-B6F3-9EDDB1A619AC}" destId="{DCFE65BC-5A15-1449-81EE-5D033C8941CE}" srcOrd="0" destOrd="0" presId="urn:microsoft.com/office/officeart/2009/3/layout/FramedTextPicture"/>
    <dgm:cxn modelId="{C041A4F4-24E4-E142-BEE9-842415E49E19}" type="presParOf" srcId="{DCFE65BC-5A15-1449-81EE-5D033C8941CE}" destId="{2F20BAEE-6058-0444-AFCA-1CE2026F4798}" srcOrd="0" destOrd="0" presId="urn:microsoft.com/office/officeart/2009/3/layout/FramedTextPicture"/>
    <dgm:cxn modelId="{A49C46C4-188D-2547-82A3-14A869168708}" type="presParOf" srcId="{2F20BAEE-6058-0444-AFCA-1CE2026F4798}" destId="{B046BDCE-2E11-BE45-968D-CF316F5248C1}" srcOrd="0" destOrd="0" presId="urn:microsoft.com/office/officeart/2009/3/layout/FramedTextPicture"/>
    <dgm:cxn modelId="{7359D6E9-B418-0B4B-8CA2-D5E6F98C36D3}" type="presParOf" srcId="{2F20BAEE-6058-0444-AFCA-1CE2026F4798}" destId="{6C8D75E7-3C77-4449-BB0D-62A2173CABFD}" srcOrd="1" destOrd="0" presId="urn:microsoft.com/office/officeart/2009/3/layout/FramedTextPicture"/>
    <dgm:cxn modelId="{03489035-DF93-B64C-93E7-B8E1BD55CB8E}" type="presParOf" srcId="{2F20BAEE-6058-0444-AFCA-1CE2026F4798}" destId="{CD3A2A17-0362-1542-812C-5269BB26BF4A}" srcOrd="2" destOrd="0" presId="urn:microsoft.com/office/officeart/2009/3/layout/FramedTextPicture"/>
    <dgm:cxn modelId="{B2129C29-5E82-634B-AB74-DB3D743DEFEF}" type="presParOf" srcId="{2F20BAEE-6058-0444-AFCA-1CE2026F4798}" destId="{3B972CB0-62BA-5844-9631-C8DBF89A5A4E}" srcOrd="3" destOrd="0" presId="urn:microsoft.com/office/officeart/2009/3/layout/FramedTextPicture"/>
    <dgm:cxn modelId="{4725F908-4146-0F40-93B7-5A333CC6C31C}" type="presParOf" srcId="{2F20BAEE-6058-0444-AFCA-1CE2026F4798}" destId="{F92AD6A2-0DBE-CC47-8BBB-410B16EFC8A6}" srcOrd="4" destOrd="0" presId="urn:microsoft.com/office/officeart/2009/3/layout/FramedTextPicture"/>
    <dgm:cxn modelId="{89FF8A72-02BF-1648-84F0-D4BFF431064A}" type="presParOf" srcId="{2F20BAEE-6058-0444-AFCA-1CE2026F4798}" destId="{ABC435B4-747E-B449-8DC5-DD2004D58B9E}"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BB6DB7-9BC2-AD45-B6F3-9EDDB1A619AC}"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2DD9F0FA-EC4C-A840-AD4B-094398ECE90E}">
      <dgm:prSet phldrT="[Text]"/>
      <dgm:spPr/>
      <dgm:t>
        <a:bodyPr/>
        <a:lstStyle/>
        <a:p>
          <a:r>
            <a:rPr lang="en-US" b="1" u="sng" dirty="0" smtClean="0">
              <a:solidFill>
                <a:srgbClr val="FFFFFF"/>
              </a:solidFill>
            </a:rPr>
            <a:t>4) Facilitation: (-/-)</a:t>
          </a:r>
        </a:p>
        <a:p>
          <a:r>
            <a:rPr lang="en-US" b="1" dirty="0" smtClean="0">
              <a:solidFill>
                <a:srgbClr val="FFFFFF"/>
              </a:solidFill>
            </a:rPr>
            <a:t>One species has a positive effect on another</a:t>
          </a:r>
        </a:p>
        <a:p>
          <a:endParaRPr lang="en-US" b="1" dirty="0" smtClean="0">
            <a:solidFill>
              <a:srgbClr val="FFFFFF"/>
            </a:solidFill>
          </a:endParaRPr>
        </a:p>
      </dgm:t>
    </dgm:pt>
    <dgm:pt modelId="{6DDB7F8B-73E3-FA44-82A8-34AFB62F67D5}" type="sibTrans" cxnId="{4F3DF8EB-FFD2-1F42-A5B6-C7AFA2FDD496}">
      <dgm:prSet/>
      <dgm:spPr/>
      <dgm:t>
        <a:bodyPr/>
        <a:lstStyle/>
        <a:p>
          <a:endParaRPr lang="en-US"/>
        </a:p>
      </dgm:t>
    </dgm:pt>
    <dgm:pt modelId="{0259B24D-1AF6-B54E-9B38-EC43DDC735BB}" type="parTrans" cxnId="{4F3DF8EB-FFD2-1F42-A5B6-C7AFA2FDD496}">
      <dgm:prSet/>
      <dgm:spPr/>
      <dgm:t>
        <a:bodyPr/>
        <a:lstStyle/>
        <a:p>
          <a:endParaRPr lang="en-US"/>
        </a:p>
      </dgm:t>
    </dgm:pt>
    <dgm:pt modelId="{DCFE65BC-5A15-1449-81EE-5D033C8941CE}" type="pres">
      <dgm:prSet presAssocID="{24BB6DB7-9BC2-AD45-B6F3-9EDDB1A619AC}" presName="Name0" presStyleCnt="0">
        <dgm:presLayoutVars>
          <dgm:chMax/>
          <dgm:chPref/>
          <dgm:dir/>
        </dgm:presLayoutVars>
      </dgm:prSet>
      <dgm:spPr/>
      <dgm:t>
        <a:bodyPr/>
        <a:lstStyle/>
        <a:p>
          <a:endParaRPr lang="en-US"/>
        </a:p>
      </dgm:t>
    </dgm:pt>
    <dgm:pt modelId="{2F20BAEE-6058-0444-AFCA-1CE2026F4798}" type="pres">
      <dgm:prSet presAssocID="{2DD9F0FA-EC4C-A840-AD4B-094398ECE90E}" presName="composite" presStyleCnt="0">
        <dgm:presLayoutVars>
          <dgm:chMax/>
          <dgm:chPref/>
        </dgm:presLayoutVars>
      </dgm:prSet>
      <dgm:spPr/>
    </dgm:pt>
    <dgm:pt modelId="{B046BDCE-2E11-BE45-968D-CF316F5248C1}" type="pres">
      <dgm:prSet presAssocID="{2DD9F0FA-EC4C-A840-AD4B-094398ECE90E}" presName="Image" presStyleLbl="bgImgPlace1" presStyleIdx="0" presStyleCnt="1" custScaleX="198176" custScaleY="153754" custLinFactNeighborX="61125" custLinFactNeighborY="-28800"/>
      <dgm:spPr>
        <a:blipFill>
          <a:blip xmlns:r="http://schemas.openxmlformats.org/officeDocument/2006/relationships" r:embed="rId1">
            <a:extLst>
              <a:ext uri="{28A0092B-C50C-407E-A947-70E740481C1C}">
                <a14:useLocalDpi xmlns:a14="http://schemas.microsoft.com/office/drawing/2010/main" xmlns="" val="0"/>
              </a:ext>
            </a:extLst>
          </a:blip>
          <a:srcRect/>
          <a:stretch>
            <a:fillRect t="-14000" b="-14000"/>
          </a:stretch>
        </a:blipFill>
      </dgm:spPr>
    </dgm:pt>
    <dgm:pt modelId="{6C8D75E7-3C77-4449-BB0D-62A2173CABFD}" type="pres">
      <dgm:prSet presAssocID="{2DD9F0FA-EC4C-A840-AD4B-094398ECE90E}" presName="ParentText" presStyleLbl="revTx" presStyleIdx="0" presStyleCnt="1" custLinFactNeighborX="-45696" custLinFactNeighborY="2956">
        <dgm:presLayoutVars>
          <dgm:chMax val="0"/>
          <dgm:chPref val="0"/>
          <dgm:bulletEnabled val="1"/>
        </dgm:presLayoutVars>
      </dgm:prSet>
      <dgm:spPr/>
      <dgm:t>
        <a:bodyPr/>
        <a:lstStyle/>
        <a:p>
          <a:endParaRPr lang="en-US"/>
        </a:p>
      </dgm:t>
    </dgm:pt>
    <dgm:pt modelId="{CD3A2A17-0362-1542-812C-5269BB26BF4A}" type="pres">
      <dgm:prSet presAssocID="{2DD9F0FA-EC4C-A840-AD4B-094398ECE90E}" presName="tlFrame" presStyleLbl="node1" presStyleIdx="0" presStyleCnt="4" custLinFactX="-90344" custLinFactNeighborX="-100000"/>
      <dgm:spPr/>
    </dgm:pt>
    <dgm:pt modelId="{3B972CB0-62BA-5844-9631-C8DBF89A5A4E}" type="pres">
      <dgm:prSet presAssocID="{2DD9F0FA-EC4C-A840-AD4B-094398ECE90E}" presName="trFrame" presStyleLbl="node1" presStyleIdx="1" presStyleCnt="4" custLinFactX="-90344" custLinFactNeighborX="-100000"/>
      <dgm:spPr/>
    </dgm:pt>
    <dgm:pt modelId="{F92AD6A2-0DBE-CC47-8BBB-410B16EFC8A6}" type="pres">
      <dgm:prSet presAssocID="{2DD9F0FA-EC4C-A840-AD4B-094398ECE90E}" presName="blFrame" presStyleLbl="node1" presStyleIdx="2" presStyleCnt="4" custLinFactX="-90344" custLinFactNeighborX="-100000" custLinFactNeighborY="7602"/>
      <dgm:spPr/>
    </dgm:pt>
    <dgm:pt modelId="{ABC435B4-747E-B449-8DC5-DD2004D58B9E}" type="pres">
      <dgm:prSet presAssocID="{2DD9F0FA-EC4C-A840-AD4B-094398ECE90E}" presName="brFrame" presStyleLbl="node1" presStyleIdx="3" presStyleCnt="4" custLinFactX="-90344" custLinFactNeighborX="-100000"/>
      <dgm:spPr/>
    </dgm:pt>
  </dgm:ptLst>
  <dgm:cxnLst>
    <dgm:cxn modelId="{4F3DF8EB-FFD2-1F42-A5B6-C7AFA2FDD496}" srcId="{24BB6DB7-9BC2-AD45-B6F3-9EDDB1A619AC}" destId="{2DD9F0FA-EC4C-A840-AD4B-094398ECE90E}" srcOrd="0" destOrd="0" parTransId="{0259B24D-1AF6-B54E-9B38-EC43DDC735BB}" sibTransId="{6DDB7F8B-73E3-FA44-82A8-34AFB62F67D5}"/>
    <dgm:cxn modelId="{45B5795C-39F6-184C-9E85-06CEB03B2E4A}" type="presOf" srcId="{2DD9F0FA-EC4C-A840-AD4B-094398ECE90E}" destId="{6C8D75E7-3C77-4449-BB0D-62A2173CABFD}" srcOrd="0" destOrd="0" presId="urn:microsoft.com/office/officeart/2009/3/layout/FramedTextPicture"/>
    <dgm:cxn modelId="{6779F9CC-8128-DC41-8C5E-F18C1C867BC6}" type="presOf" srcId="{24BB6DB7-9BC2-AD45-B6F3-9EDDB1A619AC}" destId="{DCFE65BC-5A15-1449-81EE-5D033C8941CE}" srcOrd="0" destOrd="0" presId="urn:microsoft.com/office/officeart/2009/3/layout/FramedTextPicture"/>
    <dgm:cxn modelId="{59872FD3-E5C5-8347-9B71-D59D6A6934E2}" type="presParOf" srcId="{DCFE65BC-5A15-1449-81EE-5D033C8941CE}" destId="{2F20BAEE-6058-0444-AFCA-1CE2026F4798}" srcOrd="0" destOrd="0" presId="urn:microsoft.com/office/officeart/2009/3/layout/FramedTextPicture"/>
    <dgm:cxn modelId="{BF66217B-8AA0-FA44-B57D-2A5BC34CEB6E}" type="presParOf" srcId="{2F20BAEE-6058-0444-AFCA-1CE2026F4798}" destId="{B046BDCE-2E11-BE45-968D-CF316F5248C1}" srcOrd="0" destOrd="0" presId="urn:microsoft.com/office/officeart/2009/3/layout/FramedTextPicture"/>
    <dgm:cxn modelId="{DBD31F81-B12D-624B-A7FB-3A1170B8D2C3}" type="presParOf" srcId="{2F20BAEE-6058-0444-AFCA-1CE2026F4798}" destId="{6C8D75E7-3C77-4449-BB0D-62A2173CABFD}" srcOrd="1" destOrd="0" presId="urn:microsoft.com/office/officeart/2009/3/layout/FramedTextPicture"/>
    <dgm:cxn modelId="{7C37B6CD-3AB4-574D-8FE5-9CA563281B7A}" type="presParOf" srcId="{2F20BAEE-6058-0444-AFCA-1CE2026F4798}" destId="{CD3A2A17-0362-1542-812C-5269BB26BF4A}" srcOrd="2" destOrd="0" presId="urn:microsoft.com/office/officeart/2009/3/layout/FramedTextPicture"/>
    <dgm:cxn modelId="{905E29F0-1004-E943-B92E-A779BFF20AE9}" type="presParOf" srcId="{2F20BAEE-6058-0444-AFCA-1CE2026F4798}" destId="{3B972CB0-62BA-5844-9631-C8DBF89A5A4E}" srcOrd="3" destOrd="0" presId="urn:microsoft.com/office/officeart/2009/3/layout/FramedTextPicture"/>
    <dgm:cxn modelId="{11062720-7812-A84A-BC4D-40F7EE3FD865}" type="presParOf" srcId="{2F20BAEE-6058-0444-AFCA-1CE2026F4798}" destId="{F92AD6A2-0DBE-CC47-8BBB-410B16EFC8A6}" srcOrd="4" destOrd="0" presId="urn:microsoft.com/office/officeart/2009/3/layout/FramedTextPicture"/>
    <dgm:cxn modelId="{5BD9A678-8E9A-E549-93DB-13271982FDDC}" type="presParOf" srcId="{2F20BAEE-6058-0444-AFCA-1CE2026F4798}" destId="{ABC435B4-747E-B449-8DC5-DD2004D58B9E}" srcOrd="5" destOrd="0" presId="urn:microsoft.com/office/officeart/2009/3/layout/FramedTextPicture"/>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EDD935-D14C-3442-BE79-2AE3286C1B56}" type="doc">
      <dgm:prSet loTypeId="urn:microsoft.com/office/officeart/2005/8/layout/pList2#1" loCatId="" qsTypeId="urn:microsoft.com/office/officeart/2005/8/quickstyle/simple4" qsCatId="simple" csTypeId="urn:microsoft.com/office/officeart/2005/8/colors/accent1_2" csCatId="accent1" phldr="1"/>
      <dgm:spPr/>
    </dgm:pt>
    <dgm:pt modelId="{98FB20BE-1C64-8746-AABE-DA420AB6F06D}">
      <dgm:prSet phldrT="[Text]"/>
      <dgm:spPr>
        <a:solidFill>
          <a:schemeClr val="accent6">
            <a:lumMod val="60000"/>
            <a:lumOff val="40000"/>
          </a:schemeClr>
        </a:solidFill>
      </dgm:spPr>
      <dgm:t>
        <a:bodyPr/>
        <a:lstStyle/>
        <a:p>
          <a:r>
            <a:rPr lang="en-US" b="1" dirty="0" smtClean="0"/>
            <a:t>Parasitism</a:t>
          </a:r>
        </a:p>
        <a:p>
          <a:r>
            <a:rPr lang="en-US" b="1" dirty="0" smtClean="0"/>
            <a:t>(+/-)</a:t>
          </a:r>
          <a:endParaRPr lang="en-US" b="1" dirty="0"/>
        </a:p>
      </dgm:t>
    </dgm:pt>
    <dgm:pt modelId="{A0AB8594-15CE-2A43-A0C1-7E956C5A375B}" type="parTrans" cxnId="{E23E0710-6B53-9841-943E-323D333464A7}">
      <dgm:prSet/>
      <dgm:spPr/>
      <dgm:t>
        <a:bodyPr/>
        <a:lstStyle/>
        <a:p>
          <a:endParaRPr lang="en-US"/>
        </a:p>
      </dgm:t>
    </dgm:pt>
    <dgm:pt modelId="{08D0A260-097F-CE4F-8F0F-64D905E9B2DB}" type="sibTrans" cxnId="{E23E0710-6B53-9841-943E-323D333464A7}">
      <dgm:prSet/>
      <dgm:spPr/>
      <dgm:t>
        <a:bodyPr/>
        <a:lstStyle/>
        <a:p>
          <a:endParaRPr lang="en-US"/>
        </a:p>
      </dgm:t>
    </dgm:pt>
    <dgm:pt modelId="{88DB20C2-F0EC-6240-AEE6-FE94846C5096}">
      <dgm:prSet phldrT="[Text]"/>
      <dgm:spPr>
        <a:solidFill>
          <a:srgbClr val="C2D63E"/>
        </a:solidFill>
      </dgm:spPr>
      <dgm:t>
        <a:bodyPr/>
        <a:lstStyle/>
        <a:p>
          <a:r>
            <a:rPr lang="en-US" b="1" dirty="0" smtClean="0"/>
            <a:t>Mutualism</a:t>
          </a:r>
        </a:p>
        <a:p>
          <a:r>
            <a:rPr lang="en-US" b="1" dirty="0" smtClean="0"/>
            <a:t>(+/+)</a:t>
          </a:r>
          <a:endParaRPr lang="en-US" b="1" dirty="0"/>
        </a:p>
      </dgm:t>
    </dgm:pt>
    <dgm:pt modelId="{22EAD0E1-0E85-984B-91C4-158A55C3B15C}" type="parTrans" cxnId="{6D929A25-040C-DC45-8F98-CE07A44BE00A}">
      <dgm:prSet/>
      <dgm:spPr/>
      <dgm:t>
        <a:bodyPr/>
        <a:lstStyle/>
        <a:p>
          <a:endParaRPr lang="en-US"/>
        </a:p>
      </dgm:t>
    </dgm:pt>
    <dgm:pt modelId="{E5A78F2A-49C6-7A4A-A755-501E6AB995F8}" type="sibTrans" cxnId="{6D929A25-040C-DC45-8F98-CE07A44BE00A}">
      <dgm:prSet/>
      <dgm:spPr/>
      <dgm:t>
        <a:bodyPr/>
        <a:lstStyle/>
        <a:p>
          <a:endParaRPr lang="en-US"/>
        </a:p>
      </dgm:t>
    </dgm:pt>
    <dgm:pt modelId="{DCD5363D-33BA-224C-B519-A95E70433812}">
      <dgm:prSet phldrT="[Text]"/>
      <dgm:spPr>
        <a:solidFill>
          <a:srgbClr val="C2D63E"/>
        </a:solidFill>
      </dgm:spPr>
      <dgm:t>
        <a:bodyPr/>
        <a:lstStyle/>
        <a:p>
          <a:r>
            <a:rPr lang="en-US" b="1" dirty="0" smtClean="0"/>
            <a:t>Commensalism</a:t>
          </a:r>
        </a:p>
        <a:p>
          <a:r>
            <a:rPr lang="en-US" b="1" dirty="0" smtClean="0"/>
            <a:t>(+/0)</a:t>
          </a:r>
          <a:endParaRPr lang="en-US" b="1" dirty="0"/>
        </a:p>
      </dgm:t>
    </dgm:pt>
    <dgm:pt modelId="{3B80A8F7-4144-F443-82E4-DFB366808BA3}" type="parTrans" cxnId="{1F27CF4E-8B00-DA41-AEA9-A76D0F6A44E9}">
      <dgm:prSet/>
      <dgm:spPr/>
      <dgm:t>
        <a:bodyPr/>
        <a:lstStyle/>
        <a:p>
          <a:endParaRPr lang="en-US"/>
        </a:p>
      </dgm:t>
    </dgm:pt>
    <dgm:pt modelId="{781884D1-2AE9-4C41-B63D-8624929F2DF1}" type="sibTrans" cxnId="{1F27CF4E-8B00-DA41-AEA9-A76D0F6A44E9}">
      <dgm:prSet/>
      <dgm:spPr/>
      <dgm:t>
        <a:bodyPr/>
        <a:lstStyle/>
        <a:p>
          <a:endParaRPr lang="en-US"/>
        </a:p>
      </dgm:t>
    </dgm:pt>
    <dgm:pt modelId="{A1AA14E0-8984-1949-B70A-A231E6ED6459}" type="pres">
      <dgm:prSet presAssocID="{89EDD935-D14C-3442-BE79-2AE3286C1B56}" presName="Name0" presStyleCnt="0">
        <dgm:presLayoutVars>
          <dgm:dir/>
          <dgm:resizeHandles val="exact"/>
        </dgm:presLayoutVars>
      </dgm:prSet>
      <dgm:spPr/>
    </dgm:pt>
    <dgm:pt modelId="{3F55E144-54E5-724B-A6B2-9C2D1D8AC4AF}" type="pres">
      <dgm:prSet presAssocID="{89EDD935-D14C-3442-BE79-2AE3286C1B56}" presName="bkgdShp" presStyleLbl="alignAccFollowNode1" presStyleIdx="0" presStyleCnt="1"/>
      <dgm:spPr/>
    </dgm:pt>
    <dgm:pt modelId="{A497B755-B846-7C45-BE6E-3EF6CAB342FD}" type="pres">
      <dgm:prSet presAssocID="{89EDD935-D14C-3442-BE79-2AE3286C1B56}" presName="linComp" presStyleCnt="0"/>
      <dgm:spPr/>
    </dgm:pt>
    <dgm:pt modelId="{AB94A3FA-0DF2-0C44-9195-45818CA640C7}" type="pres">
      <dgm:prSet presAssocID="{98FB20BE-1C64-8746-AABE-DA420AB6F06D}" presName="compNode" presStyleCnt="0"/>
      <dgm:spPr/>
    </dgm:pt>
    <dgm:pt modelId="{C7F04D66-A449-5440-89EB-8D39ACEEA495}" type="pres">
      <dgm:prSet presAssocID="{98FB20BE-1C64-8746-AABE-DA420AB6F06D}" presName="node" presStyleLbl="node1" presStyleIdx="0" presStyleCnt="3">
        <dgm:presLayoutVars>
          <dgm:bulletEnabled val="1"/>
        </dgm:presLayoutVars>
      </dgm:prSet>
      <dgm:spPr/>
      <dgm:t>
        <a:bodyPr/>
        <a:lstStyle/>
        <a:p>
          <a:endParaRPr lang="en-US"/>
        </a:p>
      </dgm:t>
    </dgm:pt>
    <dgm:pt modelId="{7ED64341-986D-4B42-9E74-42813021D7E1}" type="pres">
      <dgm:prSet presAssocID="{98FB20BE-1C64-8746-AABE-DA420AB6F06D}" presName="invisiNode" presStyleLbl="node1" presStyleIdx="0" presStyleCnt="3"/>
      <dgm:spPr/>
    </dgm:pt>
    <dgm:pt modelId="{87C89C88-816E-8C41-AE75-98BFE27E67D8}" type="pres">
      <dgm:prSet presAssocID="{98FB20BE-1C64-8746-AABE-DA420AB6F06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1000" r="-1000"/>
          </a:stretch>
        </a:blipFill>
      </dgm:spPr>
    </dgm:pt>
    <dgm:pt modelId="{DA552B8E-D3E3-1A4C-91AD-8425F022AF81}" type="pres">
      <dgm:prSet presAssocID="{08D0A260-097F-CE4F-8F0F-64D905E9B2DB}" presName="sibTrans" presStyleLbl="sibTrans2D1" presStyleIdx="0" presStyleCnt="0"/>
      <dgm:spPr/>
      <dgm:t>
        <a:bodyPr/>
        <a:lstStyle/>
        <a:p>
          <a:endParaRPr lang="en-US"/>
        </a:p>
      </dgm:t>
    </dgm:pt>
    <dgm:pt modelId="{D92C23E7-D12F-AE41-970A-74D367532753}" type="pres">
      <dgm:prSet presAssocID="{88DB20C2-F0EC-6240-AEE6-FE94846C5096}" presName="compNode" presStyleCnt="0"/>
      <dgm:spPr/>
    </dgm:pt>
    <dgm:pt modelId="{B38193BA-0BBB-934A-B659-32D003ADD699}" type="pres">
      <dgm:prSet presAssocID="{88DB20C2-F0EC-6240-AEE6-FE94846C5096}" presName="node" presStyleLbl="node1" presStyleIdx="1" presStyleCnt="3">
        <dgm:presLayoutVars>
          <dgm:bulletEnabled val="1"/>
        </dgm:presLayoutVars>
      </dgm:prSet>
      <dgm:spPr/>
      <dgm:t>
        <a:bodyPr/>
        <a:lstStyle/>
        <a:p>
          <a:endParaRPr lang="en-US"/>
        </a:p>
      </dgm:t>
    </dgm:pt>
    <dgm:pt modelId="{9880FE37-D72A-0F4B-953B-A3D204B17B4F}" type="pres">
      <dgm:prSet presAssocID="{88DB20C2-F0EC-6240-AEE6-FE94846C5096}" presName="invisiNode" presStyleLbl="node1" presStyleIdx="1" presStyleCnt="3"/>
      <dgm:spPr/>
    </dgm:pt>
    <dgm:pt modelId="{045723EA-1CC5-D34E-93B5-E21147802538}" type="pres">
      <dgm:prSet presAssocID="{88DB20C2-F0EC-6240-AEE6-FE94846C509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26000" b="-26000"/>
          </a:stretch>
        </a:blipFill>
      </dgm:spPr>
    </dgm:pt>
    <dgm:pt modelId="{EA5FE52D-B26B-F840-9E76-EBA50BA877C7}" type="pres">
      <dgm:prSet presAssocID="{E5A78F2A-49C6-7A4A-A755-501E6AB995F8}" presName="sibTrans" presStyleLbl="sibTrans2D1" presStyleIdx="0" presStyleCnt="0"/>
      <dgm:spPr/>
      <dgm:t>
        <a:bodyPr/>
        <a:lstStyle/>
        <a:p>
          <a:endParaRPr lang="en-US"/>
        </a:p>
      </dgm:t>
    </dgm:pt>
    <dgm:pt modelId="{C0CF0BE5-3147-CF45-B307-0757E8FD6274}" type="pres">
      <dgm:prSet presAssocID="{DCD5363D-33BA-224C-B519-A95E70433812}" presName="compNode" presStyleCnt="0"/>
      <dgm:spPr/>
    </dgm:pt>
    <dgm:pt modelId="{DA0094EE-44FF-804E-BBD2-F2A394AD15BA}" type="pres">
      <dgm:prSet presAssocID="{DCD5363D-33BA-224C-B519-A95E70433812}" presName="node" presStyleLbl="node1" presStyleIdx="2" presStyleCnt="3">
        <dgm:presLayoutVars>
          <dgm:bulletEnabled val="1"/>
        </dgm:presLayoutVars>
      </dgm:prSet>
      <dgm:spPr/>
      <dgm:t>
        <a:bodyPr/>
        <a:lstStyle/>
        <a:p>
          <a:endParaRPr lang="en-US"/>
        </a:p>
      </dgm:t>
    </dgm:pt>
    <dgm:pt modelId="{B8553D63-6241-FE4C-BB77-095393DF4424}" type="pres">
      <dgm:prSet presAssocID="{DCD5363D-33BA-224C-B519-A95E70433812}" presName="invisiNode" presStyleLbl="node1" presStyleIdx="2" presStyleCnt="3"/>
      <dgm:spPr/>
    </dgm:pt>
    <dgm:pt modelId="{8D29B747-F78C-0A4F-9830-D3F5EE81C071}" type="pres">
      <dgm:prSet presAssocID="{DCD5363D-33BA-224C-B519-A95E70433812}"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6000" b="-6000"/>
          </a:stretch>
        </a:blipFill>
      </dgm:spPr>
    </dgm:pt>
  </dgm:ptLst>
  <dgm:cxnLst>
    <dgm:cxn modelId="{1F27CF4E-8B00-DA41-AEA9-A76D0F6A44E9}" srcId="{89EDD935-D14C-3442-BE79-2AE3286C1B56}" destId="{DCD5363D-33BA-224C-B519-A95E70433812}" srcOrd="2" destOrd="0" parTransId="{3B80A8F7-4144-F443-82E4-DFB366808BA3}" sibTransId="{781884D1-2AE9-4C41-B63D-8624929F2DF1}"/>
    <dgm:cxn modelId="{C5DC69E6-44DD-1F46-9FED-0CA8F28543CC}" type="presOf" srcId="{DCD5363D-33BA-224C-B519-A95E70433812}" destId="{DA0094EE-44FF-804E-BBD2-F2A394AD15BA}" srcOrd="0" destOrd="0" presId="urn:microsoft.com/office/officeart/2005/8/layout/pList2#1"/>
    <dgm:cxn modelId="{1BF73D13-D9FE-874B-B8BC-AAAD44965ADE}" type="presOf" srcId="{88DB20C2-F0EC-6240-AEE6-FE94846C5096}" destId="{B38193BA-0BBB-934A-B659-32D003ADD699}" srcOrd="0" destOrd="0" presId="urn:microsoft.com/office/officeart/2005/8/layout/pList2#1"/>
    <dgm:cxn modelId="{E23E0710-6B53-9841-943E-323D333464A7}" srcId="{89EDD935-D14C-3442-BE79-2AE3286C1B56}" destId="{98FB20BE-1C64-8746-AABE-DA420AB6F06D}" srcOrd="0" destOrd="0" parTransId="{A0AB8594-15CE-2A43-A0C1-7E956C5A375B}" sibTransId="{08D0A260-097F-CE4F-8F0F-64D905E9B2DB}"/>
    <dgm:cxn modelId="{C9216A0C-7BF4-6F4E-909F-CE1AF7798E33}" type="presOf" srcId="{89EDD935-D14C-3442-BE79-2AE3286C1B56}" destId="{A1AA14E0-8984-1949-B70A-A231E6ED6459}" srcOrd="0" destOrd="0" presId="urn:microsoft.com/office/officeart/2005/8/layout/pList2#1"/>
    <dgm:cxn modelId="{456965E8-EF1F-894C-A50D-ED351DF3D990}" type="presOf" srcId="{E5A78F2A-49C6-7A4A-A755-501E6AB995F8}" destId="{EA5FE52D-B26B-F840-9E76-EBA50BA877C7}" srcOrd="0" destOrd="0" presId="urn:microsoft.com/office/officeart/2005/8/layout/pList2#1"/>
    <dgm:cxn modelId="{C3DFDE7C-3192-0243-84DE-282F5F7D2C4A}" type="presOf" srcId="{98FB20BE-1C64-8746-AABE-DA420AB6F06D}" destId="{C7F04D66-A449-5440-89EB-8D39ACEEA495}" srcOrd="0" destOrd="0" presId="urn:microsoft.com/office/officeart/2005/8/layout/pList2#1"/>
    <dgm:cxn modelId="{6D929A25-040C-DC45-8F98-CE07A44BE00A}" srcId="{89EDD935-D14C-3442-BE79-2AE3286C1B56}" destId="{88DB20C2-F0EC-6240-AEE6-FE94846C5096}" srcOrd="1" destOrd="0" parTransId="{22EAD0E1-0E85-984B-91C4-158A55C3B15C}" sibTransId="{E5A78F2A-49C6-7A4A-A755-501E6AB995F8}"/>
    <dgm:cxn modelId="{EDE26883-8798-7C40-BBAA-313DF6447136}" type="presOf" srcId="{08D0A260-097F-CE4F-8F0F-64D905E9B2DB}" destId="{DA552B8E-D3E3-1A4C-91AD-8425F022AF81}" srcOrd="0" destOrd="0" presId="urn:microsoft.com/office/officeart/2005/8/layout/pList2#1"/>
    <dgm:cxn modelId="{9D244B54-81AF-F349-A241-CDA8A0D104AC}" type="presParOf" srcId="{A1AA14E0-8984-1949-B70A-A231E6ED6459}" destId="{3F55E144-54E5-724B-A6B2-9C2D1D8AC4AF}" srcOrd="0" destOrd="0" presId="urn:microsoft.com/office/officeart/2005/8/layout/pList2#1"/>
    <dgm:cxn modelId="{1032BC32-06E3-B74A-A8A9-FA3C66D4D262}" type="presParOf" srcId="{A1AA14E0-8984-1949-B70A-A231E6ED6459}" destId="{A497B755-B846-7C45-BE6E-3EF6CAB342FD}" srcOrd="1" destOrd="0" presId="urn:microsoft.com/office/officeart/2005/8/layout/pList2#1"/>
    <dgm:cxn modelId="{2A7C1312-3645-194F-9B01-989CB3A6B00E}" type="presParOf" srcId="{A497B755-B846-7C45-BE6E-3EF6CAB342FD}" destId="{AB94A3FA-0DF2-0C44-9195-45818CA640C7}" srcOrd="0" destOrd="0" presId="urn:microsoft.com/office/officeart/2005/8/layout/pList2#1"/>
    <dgm:cxn modelId="{C529F30B-BD0A-214A-A11B-9721320CEF07}" type="presParOf" srcId="{AB94A3FA-0DF2-0C44-9195-45818CA640C7}" destId="{C7F04D66-A449-5440-89EB-8D39ACEEA495}" srcOrd="0" destOrd="0" presId="urn:microsoft.com/office/officeart/2005/8/layout/pList2#1"/>
    <dgm:cxn modelId="{30F8283E-8203-8442-AB40-F5BB79E107DB}" type="presParOf" srcId="{AB94A3FA-0DF2-0C44-9195-45818CA640C7}" destId="{7ED64341-986D-4B42-9E74-42813021D7E1}" srcOrd="1" destOrd="0" presId="urn:microsoft.com/office/officeart/2005/8/layout/pList2#1"/>
    <dgm:cxn modelId="{E3FC919B-2093-2E4B-B9A5-635EB6B47A1E}" type="presParOf" srcId="{AB94A3FA-0DF2-0C44-9195-45818CA640C7}" destId="{87C89C88-816E-8C41-AE75-98BFE27E67D8}" srcOrd="2" destOrd="0" presId="urn:microsoft.com/office/officeart/2005/8/layout/pList2#1"/>
    <dgm:cxn modelId="{A3B8B554-EEDF-BB44-9240-6F71E6B65D22}" type="presParOf" srcId="{A497B755-B846-7C45-BE6E-3EF6CAB342FD}" destId="{DA552B8E-D3E3-1A4C-91AD-8425F022AF81}" srcOrd="1" destOrd="0" presId="urn:microsoft.com/office/officeart/2005/8/layout/pList2#1"/>
    <dgm:cxn modelId="{EF350498-29AE-C54B-A2B7-F46AE040F3E4}" type="presParOf" srcId="{A497B755-B846-7C45-BE6E-3EF6CAB342FD}" destId="{D92C23E7-D12F-AE41-970A-74D367532753}" srcOrd="2" destOrd="0" presId="urn:microsoft.com/office/officeart/2005/8/layout/pList2#1"/>
    <dgm:cxn modelId="{84AC8188-7C90-0241-832A-A9D8D618EAD7}" type="presParOf" srcId="{D92C23E7-D12F-AE41-970A-74D367532753}" destId="{B38193BA-0BBB-934A-B659-32D003ADD699}" srcOrd="0" destOrd="0" presId="urn:microsoft.com/office/officeart/2005/8/layout/pList2#1"/>
    <dgm:cxn modelId="{FB10A607-84F1-914B-AFA6-9D596765409B}" type="presParOf" srcId="{D92C23E7-D12F-AE41-970A-74D367532753}" destId="{9880FE37-D72A-0F4B-953B-A3D204B17B4F}" srcOrd="1" destOrd="0" presId="urn:microsoft.com/office/officeart/2005/8/layout/pList2#1"/>
    <dgm:cxn modelId="{6FC0C943-738B-0D42-A58C-6E6EA92C66A3}" type="presParOf" srcId="{D92C23E7-D12F-AE41-970A-74D367532753}" destId="{045723EA-1CC5-D34E-93B5-E21147802538}" srcOrd="2" destOrd="0" presId="urn:microsoft.com/office/officeart/2005/8/layout/pList2#1"/>
    <dgm:cxn modelId="{E0F61D6D-D524-894C-86DB-AF502579AB04}" type="presParOf" srcId="{A497B755-B846-7C45-BE6E-3EF6CAB342FD}" destId="{EA5FE52D-B26B-F840-9E76-EBA50BA877C7}" srcOrd="3" destOrd="0" presId="urn:microsoft.com/office/officeart/2005/8/layout/pList2#1"/>
    <dgm:cxn modelId="{4FC1180E-C4FF-BE40-8403-68AFB7E56753}" type="presParOf" srcId="{A497B755-B846-7C45-BE6E-3EF6CAB342FD}" destId="{C0CF0BE5-3147-CF45-B307-0757E8FD6274}" srcOrd="4" destOrd="0" presId="urn:microsoft.com/office/officeart/2005/8/layout/pList2#1"/>
    <dgm:cxn modelId="{76C1C8E7-62DD-7042-AE9E-A7BAF74986B2}" type="presParOf" srcId="{C0CF0BE5-3147-CF45-B307-0757E8FD6274}" destId="{DA0094EE-44FF-804E-BBD2-F2A394AD15BA}" srcOrd="0" destOrd="0" presId="urn:microsoft.com/office/officeart/2005/8/layout/pList2#1"/>
    <dgm:cxn modelId="{06E00F7D-5967-A946-A6F0-E907A9AD49DA}" type="presParOf" srcId="{C0CF0BE5-3147-CF45-B307-0757E8FD6274}" destId="{B8553D63-6241-FE4C-BB77-095393DF4424}" srcOrd="1" destOrd="0" presId="urn:microsoft.com/office/officeart/2005/8/layout/pList2#1"/>
    <dgm:cxn modelId="{5CF52B4A-C9A0-9D4A-BDF1-01E4CFF6E6B0}" type="presParOf" srcId="{C0CF0BE5-3147-CF45-B307-0757E8FD6274}" destId="{8D29B747-F78C-0A4F-9830-D3F5EE81C071}"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1AE6A9-0FE2-7146-B093-D7CB57846C83}"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726377E-180C-1844-A290-5C25D1562966}">
      <dgm:prSet phldrT="[Text]"/>
      <dgm:spPr/>
      <dgm:t>
        <a:bodyPr/>
        <a:lstStyle/>
        <a:p>
          <a:r>
            <a:rPr lang="en-US" dirty="0" smtClean="0"/>
            <a:t>Species Diversity</a:t>
          </a:r>
          <a:endParaRPr lang="en-US" dirty="0"/>
        </a:p>
      </dgm:t>
    </dgm:pt>
    <dgm:pt modelId="{98139289-F00C-6B4D-9976-2C002A8F7602}" type="parTrans" cxnId="{2B86AA4C-F03B-9B4C-B9FC-BA92C96AFFA2}">
      <dgm:prSet/>
      <dgm:spPr/>
      <dgm:t>
        <a:bodyPr/>
        <a:lstStyle/>
        <a:p>
          <a:endParaRPr lang="en-US"/>
        </a:p>
      </dgm:t>
    </dgm:pt>
    <dgm:pt modelId="{B0303907-9081-514F-AF87-B1BCA7FC20EC}" type="sibTrans" cxnId="{2B86AA4C-F03B-9B4C-B9FC-BA92C96AFFA2}">
      <dgm:prSet/>
      <dgm:spPr/>
      <dgm:t>
        <a:bodyPr/>
        <a:lstStyle/>
        <a:p>
          <a:endParaRPr lang="en-US"/>
        </a:p>
      </dgm:t>
    </dgm:pt>
    <dgm:pt modelId="{443BB90D-9FCF-8447-A3B8-209ED4547B0E}">
      <dgm:prSet phldrT="[Text]"/>
      <dgm:spPr/>
      <dgm:t>
        <a:bodyPr/>
        <a:lstStyle/>
        <a:p>
          <a:r>
            <a:rPr lang="en-US" dirty="0" smtClean="0"/>
            <a:t>Species Richness</a:t>
          </a:r>
          <a:endParaRPr lang="en-US" dirty="0"/>
        </a:p>
      </dgm:t>
    </dgm:pt>
    <dgm:pt modelId="{A28B9827-690C-8342-B1F2-A576DFB8D6E1}" type="parTrans" cxnId="{AD46145E-9CF4-CB4F-B517-B9ACA2452A6C}">
      <dgm:prSet/>
      <dgm:spPr/>
      <dgm:t>
        <a:bodyPr/>
        <a:lstStyle/>
        <a:p>
          <a:endParaRPr lang="en-US"/>
        </a:p>
      </dgm:t>
    </dgm:pt>
    <dgm:pt modelId="{085A6938-4209-9F40-866F-2B42202325DC}" type="sibTrans" cxnId="{AD46145E-9CF4-CB4F-B517-B9ACA2452A6C}">
      <dgm:prSet/>
      <dgm:spPr/>
      <dgm:t>
        <a:bodyPr/>
        <a:lstStyle/>
        <a:p>
          <a:endParaRPr lang="en-US"/>
        </a:p>
      </dgm:t>
    </dgm:pt>
    <dgm:pt modelId="{E8AC0576-D496-7B4E-8587-D70466D9E8B4}">
      <dgm:prSet phldrT="[Text]"/>
      <dgm:spPr/>
      <dgm:t>
        <a:bodyPr/>
        <a:lstStyle/>
        <a:p>
          <a:r>
            <a:rPr lang="en-US" dirty="0" smtClean="0"/>
            <a:t>Relative Abundance</a:t>
          </a:r>
          <a:endParaRPr lang="en-US" dirty="0"/>
        </a:p>
      </dgm:t>
    </dgm:pt>
    <dgm:pt modelId="{3F663BBF-2069-C24A-AE55-2D6814FBD50B}" type="parTrans" cxnId="{02F38B47-C6D1-4F49-97EB-28F2B92C284F}">
      <dgm:prSet/>
      <dgm:spPr/>
      <dgm:t>
        <a:bodyPr/>
        <a:lstStyle/>
        <a:p>
          <a:endParaRPr lang="en-US"/>
        </a:p>
      </dgm:t>
    </dgm:pt>
    <dgm:pt modelId="{4280C6AC-3E24-FC4D-B7FA-64887AA39E65}" type="sibTrans" cxnId="{02F38B47-C6D1-4F49-97EB-28F2B92C284F}">
      <dgm:prSet/>
      <dgm:spPr/>
      <dgm:t>
        <a:bodyPr/>
        <a:lstStyle/>
        <a:p>
          <a:endParaRPr lang="en-US"/>
        </a:p>
      </dgm:t>
    </dgm:pt>
    <dgm:pt modelId="{444F60D1-44FF-0E43-A270-2B4F920D9B16}" type="pres">
      <dgm:prSet presAssocID="{701AE6A9-0FE2-7146-B093-D7CB57846C83}" presName="hierChild1" presStyleCnt="0">
        <dgm:presLayoutVars>
          <dgm:chPref val="1"/>
          <dgm:dir/>
          <dgm:animOne val="branch"/>
          <dgm:animLvl val="lvl"/>
          <dgm:resizeHandles/>
        </dgm:presLayoutVars>
      </dgm:prSet>
      <dgm:spPr/>
      <dgm:t>
        <a:bodyPr/>
        <a:lstStyle/>
        <a:p>
          <a:endParaRPr lang="en-US"/>
        </a:p>
      </dgm:t>
    </dgm:pt>
    <dgm:pt modelId="{FCBDB888-355B-6C41-850F-275379963845}" type="pres">
      <dgm:prSet presAssocID="{4726377E-180C-1844-A290-5C25D1562966}" presName="hierRoot1" presStyleCnt="0"/>
      <dgm:spPr/>
    </dgm:pt>
    <dgm:pt modelId="{D0EE931D-EAF4-5348-A955-84D6BD574E71}" type="pres">
      <dgm:prSet presAssocID="{4726377E-180C-1844-A290-5C25D1562966}" presName="composite" presStyleCnt="0"/>
      <dgm:spPr/>
    </dgm:pt>
    <dgm:pt modelId="{E744D8BC-B21B-F648-9ED4-E46E8E94BE0F}" type="pres">
      <dgm:prSet presAssocID="{4726377E-180C-1844-A290-5C25D1562966}" presName="background" presStyleLbl="node0" presStyleIdx="0" presStyleCnt="1"/>
      <dgm:spPr/>
    </dgm:pt>
    <dgm:pt modelId="{C829C714-E0C8-6C45-816E-496DB4C478A8}" type="pres">
      <dgm:prSet presAssocID="{4726377E-180C-1844-A290-5C25D1562966}" presName="text" presStyleLbl="fgAcc0" presStyleIdx="0" presStyleCnt="1">
        <dgm:presLayoutVars>
          <dgm:chPref val="3"/>
        </dgm:presLayoutVars>
      </dgm:prSet>
      <dgm:spPr/>
      <dgm:t>
        <a:bodyPr/>
        <a:lstStyle/>
        <a:p>
          <a:endParaRPr lang="en-US"/>
        </a:p>
      </dgm:t>
    </dgm:pt>
    <dgm:pt modelId="{5F33DA7A-0E6D-C444-B9DB-9E72D0497ACE}" type="pres">
      <dgm:prSet presAssocID="{4726377E-180C-1844-A290-5C25D1562966}" presName="hierChild2" presStyleCnt="0"/>
      <dgm:spPr/>
    </dgm:pt>
    <dgm:pt modelId="{696BB167-9E33-864D-89A0-50317D622F1D}" type="pres">
      <dgm:prSet presAssocID="{A28B9827-690C-8342-B1F2-A576DFB8D6E1}" presName="Name10" presStyleLbl="parChTrans1D2" presStyleIdx="0" presStyleCnt="2"/>
      <dgm:spPr/>
      <dgm:t>
        <a:bodyPr/>
        <a:lstStyle/>
        <a:p>
          <a:endParaRPr lang="en-US"/>
        </a:p>
      </dgm:t>
    </dgm:pt>
    <dgm:pt modelId="{BAD9806D-4AA6-D540-A266-A1A0869F9AFD}" type="pres">
      <dgm:prSet presAssocID="{443BB90D-9FCF-8447-A3B8-209ED4547B0E}" presName="hierRoot2" presStyleCnt="0"/>
      <dgm:spPr/>
    </dgm:pt>
    <dgm:pt modelId="{9DB43830-67DE-2343-8982-E7295C7C0AC1}" type="pres">
      <dgm:prSet presAssocID="{443BB90D-9FCF-8447-A3B8-209ED4547B0E}" presName="composite2" presStyleCnt="0"/>
      <dgm:spPr/>
    </dgm:pt>
    <dgm:pt modelId="{1740D446-DE46-F74A-BD6C-56B6D980833D}" type="pres">
      <dgm:prSet presAssocID="{443BB90D-9FCF-8447-A3B8-209ED4547B0E}" presName="background2" presStyleLbl="node2" presStyleIdx="0" presStyleCnt="2"/>
      <dgm:spPr/>
    </dgm:pt>
    <dgm:pt modelId="{B3A410BD-86B5-8E4C-8E43-093D2358288A}" type="pres">
      <dgm:prSet presAssocID="{443BB90D-9FCF-8447-A3B8-209ED4547B0E}" presName="text2" presStyleLbl="fgAcc2" presStyleIdx="0" presStyleCnt="2">
        <dgm:presLayoutVars>
          <dgm:chPref val="3"/>
        </dgm:presLayoutVars>
      </dgm:prSet>
      <dgm:spPr/>
      <dgm:t>
        <a:bodyPr/>
        <a:lstStyle/>
        <a:p>
          <a:endParaRPr lang="en-US"/>
        </a:p>
      </dgm:t>
    </dgm:pt>
    <dgm:pt modelId="{B78D0D0E-9006-1349-83DA-42CAD06FEC6A}" type="pres">
      <dgm:prSet presAssocID="{443BB90D-9FCF-8447-A3B8-209ED4547B0E}" presName="hierChild3" presStyleCnt="0"/>
      <dgm:spPr/>
    </dgm:pt>
    <dgm:pt modelId="{F1489825-F518-3A4C-819E-86C39D062808}" type="pres">
      <dgm:prSet presAssocID="{3F663BBF-2069-C24A-AE55-2D6814FBD50B}" presName="Name10" presStyleLbl="parChTrans1D2" presStyleIdx="1" presStyleCnt="2"/>
      <dgm:spPr/>
      <dgm:t>
        <a:bodyPr/>
        <a:lstStyle/>
        <a:p>
          <a:endParaRPr lang="en-US"/>
        </a:p>
      </dgm:t>
    </dgm:pt>
    <dgm:pt modelId="{41F40DEA-8820-7046-A485-FBEFE213EC80}" type="pres">
      <dgm:prSet presAssocID="{E8AC0576-D496-7B4E-8587-D70466D9E8B4}" presName="hierRoot2" presStyleCnt="0"/>
      <dgm:spPr/>
    </dgm:pt>
    <dgm:pt modelId="{2D01D732-D5A8-2E43-A3D7-DAC02A2AC912}" type="pres">
      <dgm:prSet presAssocID="{E8AC0576-D496-7B4E-8587-D70466D9E8B4}" presName="composite2" presStyleCnt="0"/>
      <dgm:spPr/>
    </dgm:pt>
    <dgm:pt modelId="{433FFDB7-16AD-A040-B350-ACAB8981B6F5}" type="pres">
      <dgm:prSet presAssocID="{E8AC0576-D496-7B4E-8587-D70466D9E8B4}" presName="background2" presStyleLbl="node2" presStyleIdx="1" presStyleCnt="2"/>
      <dgm:spPr/>
    </dgm:pt>
    <dgm:pt modelId="{0A759651-8135-9148-BF73-94752B31D08B}" type="pres">
      <dgm:prSet presAssocID="{E8AC0576-D496-7B4E-8587-D70466D9E8B4}" presName="text2" presStyleLbl="fgAcc2" presStyleIdx="1" presStyleCnt="2">
        <dgm:presLayoutVars>
          <dgm:chPref val="3"/>
        </dgm:presLayoutVars>
      </dgm:prSet>
      <dgm:spPr/>
      <dgm:t>
        <a:bodyPr/>
        <a:lstStyle/>
        <a:p>
          <a:endParaRPr lang="en-US"/>
        </a:p>
      </dgm:t>
    </dgm:pt>
    <dgm:pt modelId="{C364F222-131B-DA41-B4B7-B5E7CFF7B543}" type="pres">
      <dgm:prSet presAssocID="{E8AC0576-D496-7B4E-8587-D70466D9E8B4}" presName="hierChild3" presStyleCnt="0"/>
      <dgm:spPr/>
    </dgm:pt>
  </dgm:ptLst>
  <dgm:cxnLst>
    <dgm:cxn modelId="{0BD38F9F-5725-AB4D-A3BE-4BF0A3A9AA55}" type="presOf" srcId="{443BB90D-9FCF-8447-A3B8-209ED4547B0E}" destId="{B3A410BD-86B5-8E4C-8E43-093D2358288A}" srcOrd="0" destOrd="0" presId="urn:microsoft.com/office/officeart/2005/8/layout/hierarchy1"/>
    <dgm:cxn modelId="{8DD01496-8E56-C540-92D9-B91332BD5360}" type="presOf" srcId="{A28B9827-690C-8342-B1F2-A576DFB8D6E1}" destId="{696BB167-9E33-864D-89A0-50317D622F1D}" srcOrd="0" destOrd="0" presId="urn:microsoft.com/office/officeart/2005/8/layout/hierarchy1"/>
    <dgm:cxn modelId="{46C93EA4-E375-8E41-971C-1E6CC7C5BC0F}" type="presOf" srcId="{4726377E-180C-1844-A290-5C25D1562966}" destId="{C829C714-E0C8-6C45-816E-496DB4C478A8}" srcOrd="0" destOrd="0" presId="urn:microsoft.com/office/officeart/2005/8/layout/hierarchy1"/>
    <dgm:cxn modelId="{AD46145E-9CF4-CB4F-B517-B9ACA2452A6C}" srcId="{4726377E-180C-1844-A290-5C25D1562966}" destId="{443BB90D-9FCF-8447-A3B8-209ED4547B0E}" srcOrd="0" destOrd="0" parTransId="{A28B9827-690C-8342-B1F2-A576DFB8D6E1}" sibTransId="{085A6938-4209-9F40-866F-2B42202325DC}"/>
    <dgm:cxn modelId="{0DF30BF1-9776-4547-9E46-6E2A4F6A093B}" type="presOf" srcId="{E8AC0576-D496-7B4E-8587-D70466D9E8B4}" destId="{0A759651-8135-9148-BF73-94752B31D08B}" srcOrd="0" destOrd="0" presId="urn:microsoft.com/office/officeart/2005/8/layout/hierarchy1"/>
    <dgm:cxn modelId="{2B86AA4C-F03B-9B4C-B9FC-BA92C96AFFA2}" srcId="{701AE6A9-0FE2-7146-B093-D7CB57846C83}" destId="{4726377E-180C-1844-A290-5C25D1562966}" srcOrd="0" destOrd="0" parTransId="{98139289-F00C-6B4D-9976-2C002A8F7602}" sibTransId="{B0303907-9081-514F-AF87-B1BCA7FC20EC}"/>
    <dgm:cxn modelId="{02F38B47-C6D1-4F49-97EB-28F2B92C284F}" srcId="{4726377E-180C-1844-A290-5C25D1562966}" destId="{E8AC0576-D496-7B4E-8587-D70466D9E8B4}" srcOrd="1" destOrd="0" parTransId="{3F663BBF-2069-C24A-AE55-2D6814FBD50B}" sibTransId="{4280C6AC-3E24-FC4D-B7FA-64887AA39E65}"/>
    <dgm:cxn modelId="{687D94C1-CCCF-D54C-8732-024D4D1AB572}" type="presOf" srcId="{3F663BBF-2069-C24A-AE55-2D6814FBD50B}" destId="{F1489825-F518-3A4C-819E-86C39D062808}" srcOrd="0" destOrd="0" presId="urn:microsoft.com/office/officeart/2005/8/layout/hierarchy1"/>
    <dgm:cxn modelId="{801C77BC-B231-0342-AE69-DED16784FDBD}" type="presOf" srcId="{701AE6A9-0FE2-7146-B093-D7CB57846C83}" destId="{444F60D1-44FF-0E43-A270-2B4F920D9B16}" srcOrd="0" destOrd="0" presId="urn:microsoft.com/office/officeart/2005/8/layout/hierarchy1"/>
    <dgm:cxn modelId="{DF4637E1-D73F-634D-B364-868C4655D087}" type="presParOf" srcId="{444F60D1-44FF-0E43-A270-2B4F920D9B16}" destId="{FCBDB888-355B-6C41-850F-275379963845}" srcOrd="0" destOrd="0" presId="urn:microsoft.com/office/officeart/2005/8/layout/hierarchy1"/>
    <dgm:cxn modelId="{C65FEB89-8BEE-CB45-88B8-C7947B5458CE}" type="presParOf" srcId="{FCBDB888-355B-6C41-850F-275379963845}" destId="{D0EE931D-EAF4-5348-A955-84D6BD574E71}" srcOrd="0" destOrd="0" presId="urn:microsoft.com/office/officeart/2005/8/layout/hierarchy1"/>
    <dgm:cxn modelId="{C5F534F0-5221-3A44-A4EC-7DD8826DE60A}" type="presParOf" srcId="{D0EE931D-EAF4-5348-A955-84D6BD574E71}" destId="{E744D8BC-B21B-F648-9ED4-E46E8E94BE0F}" srcOrd="0" destOrd="0" presId="urn:microsoft.com/office/officeart/2005/8/layout/hierarchy1"/>
    <dgm:cxn modelId="{6CBED6BB-8F1D-4244-9E28-8D3E6ED92D74}" type="presParOf" srcId="{D0EE931D-EAF4-5348-A955-84D6BD574E71}" destId="{C829C714-E0C8-6C45-816E-496DB4C478A8}" srcOrd="1" destOrd="0" presId="urn:microsoft.com/office/officeart/2005/8/layout/hierarchy1"/>
    <dgm:cxn modelId="{5FE786D3-D7E6-924D-B2DA-86FCA4EF2DA8}" type="presParOf" srcId="{FCBDB888-355B-6C41-850F-275379963845}" destId="{5F33DA7A-0E6D-C444-B9DB-9E72D0497ACE}" srcOrd="1" destOrd="0" presId="urn:microsoft.com/office/officeart/2005/8/layout/hierarchy1"/>
    <dgm:cxn modelId="{44118BCE-AAFF-D34F-B980-3F1CE013FEF1}" type="presParOf" srcId="{5F33DA7A-0E6D-C444-B9DB-9E72D0497ACE}" destId="{696BB167-9E33-864D-89A0-50317D622F1D}" srcOrd="0" destOrd="0" presId="urn:microsoft.com/office/officeart/2005/8/layout/hierarchy1"/>
    <dgm:cxn modelId="{F2779BDC-33EC-D24C-939D-6C5855FE69B5}" type="presParOf" srcId="{5F33DA7A-0E6D-C444-B9DB-9E72D0497ACE}" destId="{BAD9806D-4AA6-D540-A266-A1A0869F9AFD}" srcOrd="1" destOrd="0" presId="urn:microsoft.com/office/officeart/2005/8/layout/hierarchy1"/>
    <dgm:cxn modelId="{AEA305D1-526F-7B4B-B1DA-749180851344}" type="presParOf" srcId="{BAD9806D-4AA6-D540-A266-A1A0869F9AFD}" destId="{9DB43830-67DE-2343-8982-E7295C7C0AC1}" srcOrd="0" destOrd="0" presId="urn:microsoft.com/office/officeart/2005/8/layout/hierarchy1"/>
    <dgm:cxn modelId="{F70C41E5-B156-424C-8A85-81595B83EEA3}" type="presParOf" srcId="{9DB43830-67DE-2343-8982-E7295C7C0AC1}" destId="{1740D446-DE46-F74A-BD6C-56B6D980833D}" srcOrd="0" destOrd="0" presId="urn:microsoft.com/office/officeart/2005/8/layout/hierarchy1"/>
    <dgm:cxn modelId="{1154DEBB-031C-A341-948A-6112CDF087FF}" type="presParOf" srcId="{9DB43830-67DE-2343-8982-E7295C7C0AC1}" destId="{B3A410BD-86B5-8E4C-8E43-093D2358288A}" srcOrd="1" destOrd="0" presId="urn:microsoft.com/office/officeart/2005/8/layout/hierarchy1"/>
    <dgm:cxn modelId="{EE3EA1CF-6BC9-5944-9127-80835F492E4E}" type="presParOf" srcId="{BAD9806D-4AA6-D540-A266-A1A0869F9AFD}" destId="{B78D0D0E-9006-1349-83DA-42CAD06FEC6A}" srcOrd="1" destOrd="0" presId="urn:microsoft.com/office/officeart/2005/8/layout/hierarchy1"/>
    <dgm:cxn modelId="{244E1E53-C5B4-D441-A0CF-AE53DDE6BA6E}" type="presParOf" srcId="{5F33DA7A-0E6D-C444-B9DB-9E72D0497ACE}" destId="{F1489825-F518-3A4C-819E-86C39D062808}" srcOrd="2" destOrd="0" presId="urn:microsoft.com/office/officeart/2005/8/layout/hierarchy1"/>
    <dgm:cxn modelId="{DE982C3C-4A0A-694B-9F86-0C8DB30793DB}" type="presParOf" srcId="{5F33DA7A-0E6D-C444-B9DB-9E72D0497ACE}" destId="{41F40DEA-8820-7046-A485-FBEFE213EC80}" srcOrd="3" destOrd="0" presId="urn:microsoft.com/office/officeart/2005/8/layout/hierarchy1"/>
    <dgm:cxn modelId="{775261FF-F7C0-EF4F-ADA9-C37D1A4B7B27}" type="presParOf" srcId="{41F40DEA-8820-7046-A485-FBEFE213EC80}" destId="{2D01D732-D5A8-2E43-A3D7-DAC02A2AC912}" srcOrd="0" destOrd="0" presId="urn:microsoft.com/office/officeart/2005/8/layout/hierarchy1"/>
    <dgm:cxn modelId="{C0D454C4-6340-6E46-A7DD-EC6CED232ED8}" type="presParOf" srcId="{2D01D732-D5A8-2E43-A3D7-DAC02A2AC912}" destId="{433FFDB7-16AD-A040-B350-ACAB8981B6F5}" srcOrd="0" destOrd="0" presId="urn:microsoft.com/office/officeart/2005/8/layout/hierarchy1"/>
    <dgm:cxn modelId="{96187BB4-0E69-3D4D-804C-B5B90B498C0D}" type="presParOf" srcId="{2D01D732-D5A8-2E43-A3D7-DAC02A2AC912}" destId="{0A759651-8135-9148-BF73-94752B31D08B}" srcOrd="1" destOrd="0" presId="urn:microsoft.com/office/officeart/2005/8/layout/hierarchy1"/>
    <dgm:cxn modelId="{39530BA8-C66D-F44E-8F9B-0E2A91152A78}" type="presParOf" srcId="{41F40DEA-8820-7046-A485-FBEFE213EC80}" destId="{C364F222-131B-DA41-B4B7-B5E7CFF7B54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BD4979-B1FF-F74D-B3C8-08FF702B734D}"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BBA993D5-6555-1B43-BDF4-0C9EF2DD3893}">
      <dgm:prSet phldrT="[Text]"/>
      <dgm:spPr>
        <a:solidFill>
          <a:srgbClr val="C2D63E"/>
        </a:solidFill>
      </dgm:spPr>
      <dgm:t>
        <a:bodyPr/>
        <a:lstStyle/>
        <a:p>
          <a:r>
            <a:rPr lang="en-US" dirty="0" smtClean="0"/>
            <a:t>Dominant Species: most abundant with greatest biomass</a:t>
          </a:r>
          <a:endParaRPr lang="en-US" dirty="0"/>
        </a:p>
      </dgm:t>
    </dgm:pt>
    <dgm:pt modelId="{7D9B3744-C4AD-144E-8A0A-1370C4FC46BC}" type="parTrans" cxnId="{125296AA-7E7A-C540-9214-C9977E587C74}">
      <dgm:prSet/>
      <dgm:spPr/>
      <dgm:t>
        <a:bodyPr/>
        <a:lstStyle/>
        <a:p>
          <a:endParaRPr lang="en-US"/>
        </a:p>
      </dgm:t>
    </dgm:pt>
    <dgm:pt modelId="{E17AE9E7-DC5E-C44F-93AE-A4C1820B51C4}" type="sibTrans" cxnId="{125296AA-7E7A-C540-9214-C9977E587C74}">
      <dgm:prSet/>
      <dgm:spPr/>
      <dgm:t>
        <a:bodyPr/>
        <a:lstStyle/>
        <a:p>
          <a:endParaRPr lang="en-US"/>
        </a:p>
      </dgm:t>
    </dgm:pt>
    <dgm:pt modelId="{31F7221A-DB9A-0144-ADDA-E86F60A52722}">
      <dgm:prSet phldrT="[Text]"/>
      <dgm:spPr>
        <a:solidFill>
          <a:srgbClr val="C2D63E"/>
        </a:solidFill>
      </dgm:spPr>
      <dgm:t>
        <a:bodyPr/>
        <a:lstStyle/>
        <a:p>
          <a:r>
            <a:rPr lang="en-US" dirty="0" smtClean="0"/>
            <a:t>Keystone Species: not abundant but exert great control over community structure</a:t>
          </a:r>
          <a:endParaRPr lang="en-US" dirty="0"/>
        </a:p>
      </dgm:t>
    </dgm:pt>
    <dgm:pt modelId="{96188B9A-815A-BE45-A33A-65041562954B}" type="parTrans" cxnId="{5D33E0E0-86B3-D44F-B280-A7B7AE0BAB2A}">
      <dgm:prSet/>
      <dgm:spPr/>
      <dgm:t>
        <a:bodyPr/>
        <a:lstStyle/>
        <a:p>
          <a:endParaRPr lang="en-US"/>
        </a:p>
      </dgm:t>
    </dgm:pt>
    <dgm:pt modelId="{E9F458F9-E703-CE4E-8166-3432FFB528A7}" type="sibTrans" cxnId="{5D33E0E0-86B3-D44F-B280-A7B7AE0BAB2A}">
      <dgm:prSet/>
      <dgm:spPr/>
      <dgm:t>
        <a:bodyPr/>
        <a:lstStyle/>
        <a:p>
          <a:endParaRPr lang="en-US"/>
        </a:p>
      </dgm:t>
    </dgm:pt>
    <dgm:pt modelId="{25405FA5-1951-D949-9C7F-AD2A8B6B629A}" type="pres">
      <dgm:prSet presAssocID="{A0BD4979-B1FF-F74D-B3C8-08FF702B734D}" presName="cycle" presStyleCnt="0">
        <dgm:presLayoutVars>
          <dgm:dir/>
          <dgm:resizeHandles val="exact"/>
        </dgm:presLayoutVars>
      </dgm:prSet>
      <dgm:spPr/>
      <dgm:t>
        <a:bodyPr/>
        <a:lstStyle/>
        <a:p>
          <a:endParaRPr lang="en-US"/>
        </a:p>
      </dgm:t>
    </dgm:pt>
    <dgm:pt modelId="{8FD5C3FF-764D-0348-9CEE-316AC5C7760B}" type="pres">
      <dgm:prSet presAssocID="{BBA993D5-6555-1B43-BDF4-0C9EF2DD3893}" presName="arrow" presStyleLbl="node1" presStyleIdx="0" presStyleCnt="2">
        <dgm:presLayoutVars>
          <dgm:bulletEnabled val="1"/>
        </dgm:presLayoutVars>
      </dgm:prSet>
      <dgm:spPr/>
      <dgm:t>
        <a:bodyPr/>
        <a:lstStyle/>
        <a:p>
          <a:endParaRPr lang="en-US"/>
        </a:p>
      </dgm:t>
    </dgm:pt>
    <dgm:pt modelId="{9FF16C60-89EF-C14C-A2B0-6A917FE11E81}" type="pres">
      <dgm:prSet presAssocID="{31F7221A-DB9A-0144-ADDA-E86F60A52722}" presName="arrow" presStyleLbl="node1" presStyleIdx="1" presStyleCnt="2">
        <dgm:presLayoutVars>
          <dgm:bulletEnabled val="1"/>
        </dgm:presLayoutVars>
      </dgm:prSet>
      <dgm:spPr/>
      <dgm:t>
        <a:bodyPr/>
        <a:lstStyle/>
        <a:p>
          <a:endParaRPr lang="en-US"/>
        </a:p>
      </dgm:t>
    </dgm:pt>
  </dgm:ptLst>
  <dgm:cxnLst>
    <dgm:cxn modelId="{125296AA-7E7A-C540-9214-C9977E587C74}" srcId="{A0BD4979-B1FF-F74D-B3C8-08FF702B734D}" destId="{BBA993D5-6555-1B43-BDF4-0C9EF2DD3893}" srcOrd="0" destOrd="0" parTransId="{7D9B3744-C4AD-144E-8A0A-1370C4FC46BC}" sibTransId="{E17AE9E7-DC5E-C44F-93AE-A4C1820B51C4}"/>
    <dgm:cxn modelId="{669FAE06-55A6-9743-A04E-35D030302E6F}" type="presOf" srcId="{BBA993D5-6555-1B43-BDF4-0C9EF2DD3893}" destId="{8FD5C3FF-764D-0348-9CEE-316AC5C7760B}" srcOrd="0" destOrd="0" presId="urn:microsoft.com/office/officeart/2005/8/layout/arrow1"/>
    <dgm:cxn modelId="{A66E272A-677C-0A47-9AD5-3C34F8BDBC04}" type="presOf" srcId="{31F7221A-DB9A-0144-ADDA-E86F60A52722}" destId="{9FF16C60-89EF-C14C-A2B0-6A917FE11E81}" srcOrd="0" destOrd="0" presId="urn:microsoft.com/office/officeart/2005/8/layout/arrow1"/>
    <dgm:cxn modelId="{9697F8D3-9DA0-C64A-9DB1-596AA184718C}" type="presOf" srcId="{A0BD4979-B1FF-F74D-B3C8-08FF702B734D}" destId="{25405FA5-1951-D949-9C7F-AD2A8B6B629A}" srcOrd="0" destOrd="0" presId="urn:microsoft.com/office/officeart/2005/8/layout/arrow1"/>
    <dgm:cxn modelId="{5D33E0E0-86B3-D44F-B280-A7B7AE0BAB2A}" srcId="{A0BD4979-B1FF-F74D-B3C8-08FF702B734D}" destId="{31F7221A-DB9A-0144-ADDA-E86F60A52722}" srcOrd="1" destOrd="0" parTransId="{96188B9A-815A-BE45-A33A-65041562954B}" sibTransId="{E9F458F9-E703-CE4E-8166-3432FFB528A7}"/>
    <dgm:cxn modelId="{639FB798-94C6-D442-98A2-F14DAC23619B}" type="presParOf" srcId="{25405FA5-1951-D949-9C7F-AD2A8B6B629A}" destId="{8FD5C3FF-764D-0348-9CEE-316AC5C7760B}" srcOrd="0" destOrd="0" presId="urn:microsoft.com/office/officeart/2005/8/layout/arrow1"/>
    <dgm:cxn modelId="{76B57418-4F90-0542-AE8C-2BB2AEBB059F}" type="presParOf" srcId="{25405FA5-1951-D949-9C7F-AD2A8B6B629A}" destId="{9FF16C60-89EF-C14C-A2B0-6A917FE11E81}"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0CCC6F-0A29-DF48-9F5F-5D7031117260}" type="doc">
      <dgm:prSet loTypeId="urn:microsoft.com/office/officeart/2005/8/layout/hierarchy1" loCatId="" qsTypeId="urn:microsoft.com/office/officeart/2005/8/quickstyle/simple4" qsCatId="simple" csTypeId="urn:microsoft.com/office/officeart/2005/8/colors/accent1_2" csCatId="accent1" phldr="1"/>
      <dgm:spPr/>
    </dgm:pt>
    <dgm:pt modelId="{336D0D9C-A190-C349-BC8E-172519454FB3}">
      <dgm:prSet phldrT="[Text]"/>
      <dgm:spPr/>
      <dgm:t>
        <a:bodyPr/>
        <a:lstStyle/>
        <a:p>
          <a:r>
            <a:rPr lang="en-US" dirty="0" smtClean="0"/>
            <a:t>1</a:t>
          </a:r>
          <a:r>
            <a:rPr lang="en-US" baseline="30000" dirty="0" smtClean="0"/>
            <a:t>st</a:t>
          </a:r>
          <a:r>
            <a:rPr lang="en-US" dirty="0" smtClean="0"/>
            <a:t> Law of Thermodynamics: Energy cannot be created or destroyed</a:t>
          </a:r>
          <a:endParaRPr lang="en-US" dirty="0"/>
        </a:p>
      </dgm:t>
    </dgm:pt>
    <dgm:pt modelId="{32FB0D33-05F9-D24A-8EFB-CEC2FF334D4E}" type="parTrans" cxnId="{875827CC-7301-1645-B209-3466389707AE}">
      <dgm:prSet/>
      <dgm:spPr/>
      <dgm:t>
        <a:bodyPr/>
        <a:lstStyle/>
        <a:p>
          <a:endParaRPr lang="en-US"/>
        </a:p>
      </dgm:t>
    </dgm:pt>
    <dgm:pt modelId="{81EE789F-B0BF-EC4B-940B-3674F3C8EB61}" type="sibTrans" cxnId="{875827CC-7301-1645-B209-3466389707AE}">
      <dgm:prSet/>
      <dgm:spPr/>
      <dgm:t>
        <a:bodyPr/>
        <a:lstStyle/>
        <a:p>
          <a:endParaRPr lang="en-US"/>
        </a:p>
      </dgm:t>
    </dgm:pt>
    <dgm:pt modelId="{FD395FE5-AE21-5F43-85B3-F3CDA5C80A80}">
      <dgm:prSet phldrT="[Text]"/>
      <dgm:spPr/>
      <dgm:t>
        <a:bodyPr/>
        <a:lstStyle/>
        <a:p>
          <a:r>
            <a:rPr lang="en-US" dirty="0" smtClean="0"/>
            <a:t>2</a:t>
          </a:r>
          <a:r>
            <a:rPr lang="en-US" baseline="30000" dirty="0" smtClean="0"/>
            <a:t>nd</a:t>
          </a:r>
          <a:r>
            <a:rPr lang="en-US" dirty="0" smtClean="0"/>
            <a:t> Law: Entropy</a:t>
          </a:r>
          <a:endParaRPr lang="en-US" dirty="0"/>
        </a:p>
      </dgm:t>
    </dgm:pt>
    <dgm:pt modelId="{6E3D4523-C5E4-8E45-A936-B3C89BA8A33A}" type="parTrans" cxnId="{6A051666-A345-974D-A224-70746CFFEA7B}">
      <dgm:prSet/>
      <dgm:spPr/>
      <dgm:t>
        <a:bodyPr/>
        <a:lstStyle/>
        <a:p>
          <a:endParaRPr lang="en-US"/>
        </a:p>
      </dgm:t>
    </dgm:pt>
    <dgm:pt modelId="{616B9DF8-7AE7-104A-84E8-A213B98F1472}" type="sibTrans" cxnId="{6A051666-A345-974D-A224-70746CFFEA7B}">
      <dgm:prSet/>
      <dgm:spPr/>
      <dgm:t>
        <a:bodyPr/>
        <a:lstStyle/>
        <a:p>
          <a:endParaRPr lang="en-US"/>
        </a:p>
      </dgm:t>
    </dgm:pt>
    <dgm:pt modelId="{77C9DF09-1083-6B4F-B8BE-D75D64C15C38}">
      <dgm:prSet/>
      <dgm:spPr/>
      <dgm:t>
        <a:bodyPr/>
        <a:lstStyle/>
        <a:p>
          <a:r>
            <a:rPr lang="en-US" dirty="0" smtClean="0"/>
            <a:t>Energy enters through sunlight</a:t>
          </a:r>
          <a:endParaRPr lang="en-US" dirty="0"/>
        </a:p>
      </dgm:t>
    </dgm:pt>
    <dgm:pt modelId="{0846E130-D3FE-074D-AB99-972D543CFC4B}" type="parTrans" cxnId="{BFB980F3-750C-4247-BB23-DADE354812E0}">
      <dgm:prSet/>
      <dgm:spPr/>
      <dgm:t>
        <a:bodyPr/>
        <a:lstStyle/>
        <a:p>
          <a:endParaRPr lang="en-US"/>
        </a:p>
      </dgm:t>
    </dgm:pt>
    <dgm:pt modelId="{743CD3C8-FCC9-A440-91EC-3AA02872E8A9}" type="sibTrans" cxnId="{BFB980F3-750C-4247-BB23-DADE354812E0}">
      <dgm:prSet/>
      <dgm:spPr/>
      <dgm:t>
        <a:bodyPr/>
        <a:lstStyle/>
        <a:p>
          <a:endParaRPr lang="en-US"/>
        </a:p>
      </dgm:t>
    </dgm:pt>
    <dgm:pt modelId="{90571174-E994-E441-B3C4-C243665647F5}">
      <dgm:prSet/>
      <dgm:spPr/>
      <dgm:t>
        <a:bodyPr/>
        <a:lstStyle/>
        <a:p>
          <a:r>
            <a:rPr lang="en-US" dirty="0" smtClean="0"/>
            <a:t>Energy is lost through heat</a:t>
          </a:r>
          <a:endParaRPr lang="en-US" dirty="0"/>
        </a:p>
      </dgm:t>
    </dgm:pt>
    <dgm:pt modelId="{5B06F914-F58E-C444-94A2-48C20BAC800C}" type="parTrans" cxnId="{B3CAB104-B394-3344-8C21-90E9953D8201}">
      <dgm:prSet/>
      <dgm:spPr/>
      <dgm:t>
        <a:bodyPr/>
        <a:lstStyle/>
        <a:p>
          <a:endParaRPr lang="en-US"/>
        </a:p>
      </dgm:t>
    </dgm:pt>
    <dgm:pt modelId="{68AF0B54-4148-8644-8522-E76D09D6923D}" type="sibTrans" cxnId="{B3CAB104-B394-3344-8C21-90E9953D8201}">
      <dgm:prSet/>
      <dgm:spPr/>
      <dgm:t>
        <a:bodyPr/>
        <a:lstStyle/>
        <a:p>
          <a:endParaRPr lang="en-US"/>
        </a:p>
      </dgm:t>
    </dgm:pt>
    <dgm:pt modelId="{6D88A1BE-A132-984F-B64C-B8EF42086A7C}">
      <dgm:prSet/>
      <dgm:spPr/>
      <dgm:t>
        <a:bodyPr/>
        <a:lstStyle/>
        <a:p>
          <a:r>
            <a:rPr lang="en-US" dirty="0" smtClean="0"/>
            <a:t>Transferred to other organisms via food chains/webs</a:t>
          </a:r>
          <a:endParaRPr lang="en-US" dirty="0"/>
        </a:p>
      </dgm:t>
    </dgm:pt>
    <dgm:pt modelId="{314E1EBE-F2D4-FE4A-80E1-E493CBC5D15A}" type="parTrans" cxnId="{E27D9993-F4F2-3249-B54D-40EBE8661D78}">
      <dgm:prSet/>
      <dgm:spPr/>
      <dgm:t>
        <a:bodyPr/>
        <a:lstStyle/>
        <a:p>
          <a:endParaRPr lang="en-US"/>
        </a:p>
      </dgm:t>
    </dgm:pt>
    <dgm:pt modelId="{67B41A86-F17E-E94B-A98D-560C5BEC27C4}" type="sibTrans" cxnId="{E27D9993-F4F2-3249-B54D-40EBE8661D78}">
      <dgm:prSet/>
      <dgm:spPr/>
      <dgm:t>
        <a:bodyPr/>
        <a:lstStyle/>
        <a:p>
          <a:endParaRPr lang="en-US"/>
        </a:p>
      </dgm:t>
    </dgm:pt>
    <dgm:pt modelId="{7CB87136-ED48-D64D-80E0-408C0A617A27}" type="pres">
      <dgm:prSet presAssocID="{3F0CCC6F-0A29-DF48-9F5F-5D7031117260}" presName="hierChild1" presStyleCnt="0">
        <dgm:presLayoutVars>
          <dgm:chPref val="1"/>
          <dgm:dir/>
          <dgm:animOne val="branch"/>
          <dgm:animLvl val="lvl"/>
          <dgm:resizeHandles/>
        </dgm:presLayoutVars>
      </dgm:prSet>
      <dgm:spPr/>
    </dgm:pt>
    <dgm:pt modelId="{C8B6EF0F-FA8A-A049-82BC-3C3899117820}" type="pres">
      <dgm:prSet presAssocID="{336D0D9C-A190-C349-BC8E-172519454FB3}" presName="hierRoot1" presStyleCnt="0"/>
      <dgm:spPr/>
    </dgm:pt>
    <dgm:pt modelId="{462A64FB-5A6E-3A45-8885-3F197C327619}" type="pres">
      <dgm:prSet presAssocID="{336D0D9C-A190-C349-BC8E-172519454FB3}" presName="composite" presStyleCnt="0"/>
      <dgm:spPr/>
    </dgm:pt>
    <dgm:pt modelId="{2A4AB9C9-2C8E-5446-BA59-CB4F52EFD710}" type="pres">
      <dgm:prSet presAssocID="{336D0D9C-A190-C349-BC8E-172519454FB3}" presName="background" presStyleLbl="node0" presStyleIdx="0" presStyleCnt="2"/>
      <dgm:spPr/>
    </dgm:pt>
    <dgm:pt modelId="{39F0CE16-FC8E-2A45-A459-0FAABB3C3393}" type="pres">
      <dgm:prSet presAssocID="{336D0D9C-A190-C349-BC8E-172519454FB3}" presName="text" presStyleLbl="fgAcc0" presStyleIdx="0" presStyleCnt="2">
        <dgm:presLayoutVars>
          <dgm:chPref val="3"/>
        </dgm:presLayoutVars>
      </dgm:prSet>
      <dgm:spPr/>
      <dgm:t>
        <a:bodyPr/>
        <a:lstStyle/>
        <a:p>
          <a:endParaRPr lang="en-US"/>
        </a:p>
      </dgm:t>
    </dgm:pt>
    <dgm:pt modelId="{636FCE76-89F8-5F44-83B3-8F9DF1A842E7}" type="pres">
      <dgm:prSet presAssocID="{336D0D9C-A190-C349-BC8E-172519454FB3}" presName="hierChild2" presStyleCnt="0"/>
      <dgm:spPr/>
    </dgm:pt>
    <dgm:pt modelId="{F81A2B16-CC0A-9F4C-BE6A-1C038848A8F9}" type="pres">
      <dgm:prSet presAssocID="{0846E130-D3FE-074D-AB99-972D543CFC4B}" presName="Name10" presStyleLbl="parChTrans1D2" presStyleIdx="0" presStyleCnt="3"/>
      <dgm:spPr/>
      <dgm:t>
        <a:bodyPr/>
        <a:lstStyle/>
        <a:p>
          <a:endParaRPr lang="en-US"/>
        </a:p>
      </dgm:t>
    </dgm:pt>
    <dgm:pt modelId="{A59CB08B-7B0C-5D46-B5D5-4478F0773C15}" type="pres">
      <dgm:prSet presAssocID="{77C9DF09-1083-6B4F-B8BE-D75D64C15C38}" presName="hierRoot2" presStyleCnt="0"/>
      <dgm:spPr/>
    </dgm:pt>
    <dgm:pt modelId="{EDB4FC8A-EEE5-3A47-B902-32B8FDFDB30E}" type="pres">
      <dgm:prSet presAssocID="{77C9DF09-1083-6B4F-B8BE-D75D64C15C38}" presName="composite2" presStyleCnt="0"/>
      <dgm:spPr/>
    </dgm:pt>
    <dgm:pt modelId="{B0FF4E48-920F-594D-901F-BBEB27775148}" type="pres">
      <dgm:prSet presAssocID="{77C9DF09-1083-6B4F-B8BE-D75D64C15C38}" presName="background2" presStyleLbl="node2" presStyleIdx="0" presStyleCnt="3"/>
      <dgm:spPr/>
    </dgm:pt>
    <dgm:pt modelId="{778A57D9-84A4-CC4C-A0DC-158B90263ED8}" type="pres">
      <dgm:prSet presAssocID="{77C9DF09-1083-6B4F-B8BE-D75D64C15C38}" presName="text2" presStyleLbl="fgAcc2" presStyleIdx="0" presStyleCnt="3">
        <dgm:presLayoutVars>
          <dgm:chPref val="3"/>
        </dgm:presLayoutVars>
      </dgm:prSet>
      <dgm:spPr/>
      <dgm:t>
        <a:bodyPr/>
        <a:lstStyle/>
        <a:p>
          <a:endParaRPr lang="en-US"/>
        </a:p>
      </dgm:t>
    </dgm:pt>
    <dgm:pt modelId="{21535EE4-FA21-B141-AFD8-043857852B8B}" type="pres">
      <dgm:prSet presAssocID="{77C9DF09-1083-6B4F-B8BE-D75D64C15C38}" presName="hierChild3" presStyleCnt="0"/>
      <dgm:spPr/>
    </dgm:pt>
    <dgm:pt modelId="{185C59D9-A484-FA4D-99DC-9539E3ED2B22}" type="pres">
      <dgm:prSet presAssocID="{314E1EBE-F2D4-FE4A-80E1-E493CBC5D15A}" presName="Name10" presStyleLbl="parChTrans1D2" presStyleIdx="1" presStyleCnt="3"/>
      <dgm:spPr/>
      <dgm:t>
        <a:bodyPr/>
        <a:lstStyle/>
        <a:p>
          <a:endParaRPr lang="en-US"/>
        </a:p>
      </dgm:t>
    </dgm:pt>
    <dgm:pt modelId="{5F487F48-C9EA-E14D-8088-9845FB8EF407}" type="pres">
      <dgm:prSet presAssocID="{6D88A1BE-A132-984F-B64C-B8EF42086A7C}" presName="hierRoot2" presStyleCnt="0"/>
      <dgm:spPr/>
    </dgm:pt>
    <dgm:pt modelId="{DB16ED4D-5842-5147-A48C-AA0F78CB8C03}" type="pres">
      <dgm:prSet presAssocID="{6D88A1BE-A132-984F-B64C-B8EF42086A7C}" presName="composite2" presStyleCnt="0"/>
      <dgm:spPr/>
    </dgm:pt>
    <dgm:pt modelId="{1A2DDA8F-AE6C-3642-8AD0-B9D12E73DE5F}" type="pres">
      <dgm:prSet presAssocID="{6D88A1BE-A132-984F-B64C-B8EF42086A7C}" presName="background2" presStyleLbl="node2" presStyleIdx="1" presStyleCnt="3"/>
      <dgm:spPr/>
    </dgm:pt>
    <dgm:pt modelId="{E013365E-E5CF-BF49-8AFC-BCDC852A269D}" type="pres">
      <dgm:prSet presAssocID="{6D88A1BE-A132-984F-B64C-B8EF42086A7C}" presName="text2" presStyleLbl="fgAcc2" presStyleIdx="1" presStyleCnt="3">
        <dgm:presLayoutVars>
          <dgm:chPref val="3"/>
        </dgm:presLayoutVars>
      </dgm:prSet>
      <dgm:spPr/>
      <dgm:t>
        <a:bodyPr/>
        <a:lstStyle/>
        <a:p>
          <a:endParaRPr lang="en-US"/>
        </a:p>
      </dgm:t>
    </dgm:pt>
    <dgm:pt modelId="{0EC91C0B-1504-D546-BE85-5409A01822B7}" type="pres">
      <dgm:prSet presAssocID="{6D88A1BE-A132-984F-B64C-B8EF42086A7C}" presName="hierChild3" presStyleCnt="0"/>
      <dgm:spPr/>
    </dgm:pt>
    <dgm:pt modelId="{9CDBFF42-1C34-E94D-AC8C-FDCEFFB114D2}" type="pres">
      <dgm:prSet presAssocID="{FD395FE5-AE21-5F43-85B3-F3CDA5C80A80}" presName="hierRoot1" presStyleCnt="0"/>
      <dgm:spPr/>
    </dgm:pt>
    <dgm:pt modelId="{19C2D60B-C097-9048-8738-B7A441CC6501}" type="pres">
      <dgm:prSet presAssocID="{FD395FE5-AE21-5F43-85B3-F3CDA5C80A80}" presName="composite" presStyleCnt="0"/>
      <dgm:spPr/>
    </dgm:pt>
    <dgm:pt modelId="{43DEEB48-1B4F-A141-A94F-5663402459FF}" type="pres">
      <dgm:prSet presAssocID="{FD395FE5-AE21-5F43-85B3-F3CDA5C80A80}" presName="background" presStyleLbl="node0" presStyleIdx="1" presStyleCnt="2"/>
      <dgm:spPr/>
    </dgm:pt>
    <dgm:pt modelId="{C36530F6-9F2F-C541-880D-B81AB3B0DA08}" type="pres">
      <dgm:prSet presAssocID="{FD395FE5-AE21-5F43-85B3-F3CDA5C80A80}" presName="text" presStyleLbl="fgAcc0" presStyleIdx="1" presStyleCnt="2">
        <dgm:presLayoutVars>
          <dgm:chPref val="3"/>
        </dgm:presLayoutVars>
      </dgm:prSet>
      <dgm:spPr/>
      <dgm:t>
        <a:bodyPr/>
        <a:lstStyle/>
        <a:p>
          <a:endParaRPr lang="en-US"/>
        </a:p>
      </dgm:t>
    </dgm:pt>
    <dgm:pt modelId="{00B19194-DB35-7C47-9181-D4C28C98EB4E}" type="pres">
      <dgm:prSet presAssocID="{FD395FE5-AE21-5F43-85B3-F3CDA5C80A80}" presName="hierChild2" presStyleCnt="0"/>
      <dgm:spPr/>
    </dgm:pt>
    <dgm:pt modelId="{7FB1CD01-A5BF-1349-9F54-910D040672F9}" type="pres">
      <dgm:prSet presAssocID="{5B06F914-F58E-C444-94A2-48C20BAC800C}" presName="Name10" presStyleLbl="parChTrans1D2" presStyleIdx="2" presStyleCnt="3"/>
      <dgm:spPr/>
      <dgm:t>
        <a:bodyPr/>
        <a:lstStyle/>
        <a:p>
          <a:endParaRPr lang="en-US"/>
        </a:p>
      </dgm:t>
    </dgm:pt>
    <dgm:pt modelId="{5B2D709E-DA0E-974B-B064-E777B8462F80}" type="pres">
      <dgm:prSet presAssocID="{90571174-E994-E441-B3C4-C243665647F5}" presName="hierRoot2" presStyleCnt="0"/>
      <dgm:spPr/>
    </dgm:pt>
    <dgm:pt modelId="{B5214007-F681-D242-AD87-5115537654E5}" type="pres">
      <dgm:prSet presAssocID="{90571174-E994-E441-B3C4-C243665647F5}" presName="composite2" presStyleCnt="0"/>
      <dgm:spPr/>
    </dgm:pt>
    <dgm:pt modelId="{571C3829-1E1A-3742-B065-F8044545807B}" type="pres">
      <dgm:prSet presAssocID="{90571174-E994-E441-B3C4-C243665647F5}" presName="background2" presStyleLbl="node2" presStyleIdx="2" presStyleCnt="3"/>
      <dgm:spPr/>
    </dgm:pt>
    <dgm:pt modelId="{76E95E40-5B79-914E-8822-4FA80B0DC59B}" type="pres">
      <dgm:prSet presAssocID="{90571174-E994-E441-B3C4-C243665647F5}" presName="text2" presStyleLbl="fgAcc2" presStyleIdx="2" presStyleCnt="3">
        <dgm:presLayoutVars>
          <dgm:chPref val="3"/>
        </dgm:presLayoutVars>
      </dgm:prSet>
      <dgm:spPr/>
      <dgm:t>
        <a:bodyPr/>
        <a:lstStyle/>
        <a:p>
          <a:endParaRPr lang="en-US"/>
        </a:p>
      </dgm:t>
    </dgm:pt>
    <dgm:pt modelId="{9693F0AF-8FC5-F94F-9E96-3A5265497392}" type="pres">
      <dgm:prSet presAssocID="{90571174-E994-E441-B3C4-C243665647F5}" presName="hierChild3" presStyleCnt="0"/>
      <dgm:spPr/>
    </dgm:pt>
  </dgm:ptLst>
  <dgm:cxnLst>
    <dgm:cxn modelId="{21F1AE21-B6C4-B747-848A-8459A3E7FEDF}" type="presOf" srcId="{FD395FE5-AE21-5F43-85B3-F3CDA5C80A80}" destId="{C36530F6-9F2F-C541-880D-B81AB3B0DA08}" srcOrd="0" destOrd="0" presId="urn:microsoft.com/office/officeart/2005/8/layout/hierarchy1"/>
    <dgm:cxn modelId="{BFB980F3-750C-4247-BB23-DADE354812E0}" srcId="{336D0D9C-A190-C349-BC8E-172519454FB3}" destId="{77C9DF09-1083-6B4F-B8BE-D75D64C15C38}" srcOrd="0" destOrd="0" parTransId="{0846E130-D3FE-074D-AB99-972D543CFC4B}" sibTransId="{743CD3C8-FCC9-A440-91EC-3AA02872E8A9}"/>
    <dgm:cxn modelId="{9E88FB88-420A-354C-B4A4-7C986102FEC3}" type="presOf" srcId="{5B06F914-F58E-C444-94A2-48C20BAC800C}" destId="{7FB1CD01-A5BF-1349-9F54-910D040672F9}" srcOrd="0" destOrd="0" presId="urn:microsoft.com/office/officeart/2005/8/layout/hierarchy1"/>
    <dgm:cxn modelId="{01976177-1F8F-8941-9ABB-CC77F47F715C}" type="presOf" srcId="{3F0CCC6F-0A29-DF48-9F5F-5D7031117260}" destId="{7CB87136-ED48-D64D-80E0-408C0A617A27}" srcOrd="0" destOrd="0" presId="urn:microsoft.com/office/officeart/2005/8/layout/hierarchy1"/>
    <dgm:cxn modelId="{875827CC-7301-1645-B209-3466389707AE}" srcId="{3F0CCC6F-0A29-DF48-9F5F-5D7031117260}" destId="{336D0D9C-A190-C349-BC8E-172519454FB3}" srcOrd="0" destOrd="0" parTransId="{32FB0D33-05F9-D24A-8EFB-CEC2FF334D4E}" sibTransId="{81EE789F-B0BF-EC4B-940B-3674F3C8EB61}"/>
    <dgm:cxn modelId="{4B28AE6D-D944-AE46-9AA2-399E03A9D1D2}" type="presOf" srcId="{6D88A1BE-A132-984F-B64C-B8EF42086A7C}" destId="{E013365E-E5CF-BF49-8AFC-BCDC852A269D}" srcOrd="0" destOrd="0" presId="urn:microsoft.com/office/officeart/2005/8/layout/hierarchy1"/>
    <dgm:cxn modelId="{BA8C4526-15C2-614C-B1AD-C130B4812E8C}" type="presOf" srcId="{314E1EBE-F2D4-FE4A-80E1-E493CBC5D15A}" destId="{185C59D9-A484-FA4D-99DC-9539E3ED2B22}" srcOrd="0" destOrd="0" presId="urn:microsoft.com/office/officeart/2005/8/layout/hierarchy1"/>
    <dgm:cxn modelId="{FF53487F-AAF8-7E4C-B27B-24258A5D4BE2}" type="presOf" srcId="{0846E130-D3FE-074D-AB99-972D543CFC4B}" destId="{F81A2B16-CC0A-9F4C-BE6A-1C038848A8F9}" srcOrd="0" destOrd="0" presId="urn:microsoft.com/office/officeart/2005/8/layout/hierarchy1"/>
    <dgm:cxn modelId="{06A3C2F7-A129-6547-8650-93F403BB93C9}" type="presOf" srcId="{77C9DF09-1083-6B4F-B8BE-D75D64C15C38}" destId="{778A57D9-84A4-CC4C-A0DC-158B90263ED8}" srcOrd="0" destOrd="0" presId="urn:microsoft.com/office/officeart/2005/8/layout/hierarchy1"/>
    <dgm:cxn modelId="{B3CAB104-B394-3344-8C21-90E9953D8201}" srcId="{FD395FE5-AE21-5F43-85B3-F3CDA5C80A80}" destId="{90571174-E994-E441-B3C4-C243665647F5}" srcOrd="0" destOrd="0" parTransId="{5B06F914-F58E-C444-94A2-48C20BAC800C}" sibTransId="{68AF0B54-4148-8644-8522-E76D09D6923D}"/>
    <dgm:cxn modelId="{B1F3DEEF-BA62-E143-8A15-4AB4B76EBB57}" type="presOf" srcId="{90571174-E994-E441-B3C4-C243665647F5}" destId="{76E95E40-5B79-914E-8822-4FA80B0DC59B}" srcOrd="0" destOrd="0" presId="urn:microsoft.com/office/officeart/2005/8/layout/hierarchy1"/>
    <dgm:cxn modelId="{EE3DDC59-86C0-9E47-81D6-EEDF7F2A0473}" type="presOf" srcId="{336D0D9C-A190-C349-BC8E-172519454FB3}" destId="{39F0CE16-FC8E-2A45-A459-0FAABB3C3393}" srcOrd="0" destOrd="0" presId="urn:microsoft.com/office/officeart/2005/8/layout/hierarchy1"/>
    <dgm:cxn modelId="{E27D9993-F4F2-3249-B54D-40EBE8661D78}" srcId="{336D0D9C-A190-C349-BC8E-172519454FB3}" destId="{6D88A1BE-A132-984F-B64C-B8EF42086A7C}" srcOrd="1" destOrd="0" parTransId="{314E1EBE-F2D4-FE4A-80E1-E493CBC5D15A}" sibTransId="{67B41A86-F17E-E94B-A98D-560C5BEC27C4}"/>
    <dgm:cxn modelId="{6A051666-A345-974D-A224-70746CFFEA7B}" srcId="{3F0CCC6F-0A29-DF48-9F5F-5D7031117260}" destId="{FD395FE5-AE21-5F43-85B3-F3CDA5C80A80}" srcOrd="1" destOrd="0" parTransId="{6E3D4523-C5E4-8E45-A936-B3C89BA8A33A}" sibTransId="{616B9DF8-7AE7-104A-84E8-A213B98F1472}"/>
    <dgm:cxn modelId="{54739AB6-7406-434E-B82F-5D5FE520C7E5}" type="presParOf" srcId="{7CB87136-ED48-D64D-80E0-408C0A617A27}" destId="{C8B6EF0F-FA8A-A049-82BC-3C3899117820}" srcOrd="0" destOrd="0" presId="urn:microsoft.com/office/officeart/2005/8/layout/hierarchy1"/>
    <dgm:cxn modelId="{255251E7-80E9-864D-ACE5-978FFD2BD387}" type="presParOf" srcId="{C8B6EF0F-FA8A-A049-82BC-3C3899117820}" destId="{462A64FB-5A6E-3A45-8885-3F197C327619}" srcOrd="0" destOrd="0" presId="urn:microsoft.com/office/officeart/2005/8/layout/hierarchy1"/>
    <dgm:cxn modelId="{644ACB69-8EC1-8E4B-9C70-DD6FF7E6547E}" type="presParOf" srcId="{462A64FB-5A6E-3A45-8885-3F197C327619}" destId="{2A4AB9C9-2C8E-5446-BA59-CB4F52EFD710}" srcOrd="0" destOrd="0" presId="urn:microsoft.com/office/officeart/2005/8/layout/hierarchy1"/>
    <dgm:cxn modelId="{07C85B51-93E0-1F44-9798-3F0FC590F703}" type="presParOf" srcId="{462A64FB-5A6E-3A45-8885-3F197C327619}" destId="{39F0CE16-FC8E-2A45-A459-0FAABB3C3393}" srcOrd="1" destOrd="0" presId="urn:microsoft.com/office/officeart/2005/8/layout/hierarchy1"/>
    <dgm:cxn modelId="{B001AB61-1C42-814F-9E89-D6AEE026C9F9}" type="presParOf" srcId="{C8B6EF0F-FA8A-A049-82BC-3C3899117820}" destId="{636FCE76-89F8-5F44-83B3-8F9DF1A842E7}" srcOrd="1" destOrd="0" presId="urn:microsoft.com/office/officeart/2005/8/layout/hierarchy1"/>
    <dgm:cxn modelId="{8C2CC570-E635-1B4B-BE60-69DF1A3E3080}" type="presParOf" srcId="{636FCE76-89F8-5F44-83B3-8F9DF1A842E7}" destId="{F81A2B16-CC0A-9F4C-BE6A-1C038848A8F9}" srcOrd="0" destOrd="0" presId="urn:microsoft.com/office/officeart/2005/8/layout/hierarchy1"/>
    <dgm:cxn modelId="{7F477111-A2FD-094E-8FD7-675765725EF7}" type="presParOf" srcId="{636FCE76-89F8-5F44-83B3-8F9DF1A842E7}" destId="{A59CB08B-7B0C-5D46-B5D5-4478F0773C15}" srcOrd="1" destOrd="0" presId="urn:microsoft.com/office/officeart/2005/8/layout/hierarchy1"/>
    <dgm:cxn modelId="{77056B29-9DAA-9544-A253-B48563608588}" type="presParOf" srcId="{A59CB08B-7B0C-5D46-B5D5-4478F0773C15}" destId="{EDB4FC8A-EEE5-3A47-B902-32B8FDFDB30E}" srcOrd="0" destOrd="0" presId="urn:microsoft.com/office/officeart/2005/8/layout/hierarchy1"/>
    <dgm:cxn modelId="{5CA52A01-7AEF-D541-8F6E-4041BDA4154C}" type="presParOf" srcId="{EDB4FC8A-EEE5-3A47-B902-32B8FDFDB30E}" destId="{B0FF4E48-920F-594D-901F-BBEB27775148}" srcOrd="0" destOrd="0" presId="urn:microsoft.com/office/officeart/2005/8/layout/hierarchy1"/>
    <dgm:cxn modelId="{5835DFA0-11EB-5342-B4B0-506B4C53AB1A}" type="presParOf" srcId="{EDB4FC8A-EEE5-3A47-B902-32B8FDFDB30E}" destId="{778A57D9-84A4-CC4C-A0DC-158B90263ED8}" srcOrd="1" destOrd="0" presId="urn:microsoft.com/office/officeart/2005/8/layout/hierarchy1"/>
    <dgm:cxn modelId="{10F51FD5-8EBC-9F44-B54F-137C525E751E}" type="presParOf" srcId="{A59CB08B-7B0C-5D46-B5D5-4478F0773C15}" destId="{21535EE4-FA21-B141-AFD8-043857852B8B}" srcOrd="1" destOrd="0" presId="urn:microsoft.com/office/officeart/2005/8/layout/hierarchy1"/>
    <dgm:cxn modelId="{6282718B-9CC0-1244-8A67-2A66FCEBB059}" type="presParOf" srcId="{636FCE76-89F8-5F44-83B3-8F9DF1A842E7}" destId="{185C59D9-A484-FA4D-99DC-9539E3ED2B22}" srcOrd="2" destOrd="0" presId="urn:microsoft.com/office/officeart/2005/8/layout/hierarchy1"/>
    <dgm:cxn modelId="{451BAD28-510B-0F40-8B55-097CCBA46495}" type="presParOf" srcId="{636FCE76-89F8-5F44-83B3-8F9DF1A842E7}" destId="{5F487F48-C9EA-E14D-8088-9845FB8EF407}" srcOrd="3" destOrd="0" presId="urn:microsoft.com/office/officeart/2005/8/layout/hierarchy1"/>
    <dgm:cxn modelId="{6F56503A-2C47-0049-85E9-6DF8B245CCF0}" type="presParOf" srcId="{5F487F48-C9EA-E14D-8088-9845FB8EF407}" destId="{DB16ED4D-5842-5147-A48C-AA0F78CB8C03}" srcOrd="0" destOrd="0" presId="urn:microsoft.com/office/officeart/2005/8/layout/hierarchy1"/>
    <dgm:cxn modelId="{8C36A0F6-BF57-3842-A2FC-2E5981621E1F}" type="presParOf" srcId="{DB16ED4D-5842-5147-A48C-AA0F78CB8C03}" destId="{1A2DDA8F-AE6C-3642-8AD0-B9D12E73DE5F}" srcOrd="0" destOrd="0" presId="urn:microsoft.com/office/officeart/2005/8/layout/hierarchy1"/>
    <dgm:cxn modelId="{4F9372B6-5EC7-554D-BC36-EE46A2DBAC2D}" type="presParOf" srcId="{DB16ED4D-5842-5147-A48C-AA0F78CB8C03}" destId="{E013365E-E5CF-BF49-8AFC-BCDC852A269D}" srcOrd="1" destOrd="0" presId="urn:microsoft.com/office/officeart/2005/8/layout/hierarchy1"/>
    <dgm:cxn modelId="{7614BCFB-695F-704B-A841-B08ED7DB9EBB}" type="presParOf" srcId="{5F487F48-C9EA-E14D-8088-9845FB8EF407}" destId="{0EC91C0B-1504-D546-BE85-5409A01822B7}" srcOrd="1" destOrd="0" presId="urn:microsoft.com/office/officeart/2005/8/layout/hierarchy1"/>
    <dgm:cxn modelId="{EF8A5482-1664-9B4C-B01D-970FD0A76FDE}" type="presParOf" srcId="{7CB87136-ED48-D64D-80E0-408C0A617A27}" destId="{9CDBFF42-1C34-E94D-AC8C-FDCEFFB114D2}" srcOrd="1" destOrd="0" presId="urn:microsoft.com/office/officeart/2005/8/layout/hierarchy1"/>
    <dgm:cxn modelId="{72A05C07-CC22-9149-A447-89A8BE76C314}" type="presParOf" srcId="{9CDBFF42-1C34-E94D-AC8C-FDCEFFB114D2}" destId="{19C2D60B-C097-9048-8738-B7A441CC6501}" srcOrd="0" destOrd="0" presId="urn:microsoft.com/office/officeart/2005/8/layout/hierarchy1"/>
    <dgm:cxn modelId="{A6D1CC75-CABC-5945-98DF-2FC9A3F88428}" type="presParOf" srcId="{19C2D60B-C097-9048-8738-B7A441CC6501}" destId="{43DEEB48-1B4F-A141-A94F-5663402459FF}" srcOrd="0" destOrd="0" presId="urn:microsoft.com/office/officeart/2005/8/layout/hierarchy1"/>
    <dgm:cxn modelId="{8234786C-F3F9-9344-A680-DA847DE3DF62}" type="presParOf" srcId="{19C2D60B-C097-9048-8738-B7A441CC6501}" destId="{C36530F6-9F2F-C541-880D-B81AB3B0DA08}" srcOrd="1" destOrd="0" presId="urn:microsoft.com/office/officeart/2005/8/layout/hierarchy1"/>
    <dgm:cxn modelId="{B53AC868-C415-0443-855F-BC23F11985D2}" type="presParOf" srcId="{9CDBFF42-1C34-E94D-AC8C-FDCEFFB114D2}" destId="{00B19194-DB35-7C47-9181-D4C28C98EB4E}" srcOrd="1" destOrd="0" presId="urn:microsoft.com/office/officeart/2005/8/layout/hierarchy1"/>
    <dgm:cxn modelId="{F1641C50-D4A7-1541-AF73-9DF57BE71992}" type="presParOf" srcId="{00B19194-DB35-7C47-9181-D4C28C98EB4E}" destId="{7FB1CD01-A5BF-1349-9F54-910D040672F9}" srcOrd="0" destOrd="0" presId="urn:microsoft.com/office/officeart/2005/8/layout/hierarchy1"/>
    <dgm:cxn modelId="{3ABC3B5C-3058-D442-835C-48C3EF762FD0}" type="presParOf" srcId="{00B19194-DB35-7C47-9181-D4C28C98EB4E}" destId="{5B2D709E-DA0E-974B-B064-E777B8462F80}" srcOrd="1" destOrd="0" presId="urn:microsoft.com/office/officeart/2005/8/layout/hierarchy1"/>
    <dgm:cxn modelId="{66977AE8-CDA4-E546-AD73-1EBD81538DFA}" type="presParOf" srcId="{5B2D709E-DA0E-974B-B064-E777B8462F80}" destId="{B5214007-F681-D242-AD87-5115537654E5}" srcOrd="0" destOrd="0" presId="urn:microsoft.com/office/officeart/2005/8/layout/hierarchy1"/>
    <dgm:cxn modelId="{9A0F729F-5DD8-C94C-B8E5-47AB664AB6B4}" type="presParOf" srcId="{B5214007-F681-D242-AD87-5115537654E5}" destId="{571C3829-1E1A-3742-B065-F8044545807B}" srcOrd="0" destOrd="0" presId="urn:microsoft.com/office/officeart/2005/8/layout/hierarchy1"/>
    <dgm:cxn modelId="{EED2730E-701A-FC48-BDD2-06B6811629D0}" type="presParOf" srcId="{B5214007-F681-D242-AD87-5115537654E5}" destId="{76E95E40-5B79-914E-8822-4FA80B0DC59B}" srcOrd="1" destOrd="0" presId="urn:microsoft.com/office/officeart/2005/8/layout/hierarchy1"/>
    <dgm:cxn modelId="{174F0D45-4778-AF44-9761-9952FA712E3F}" type="presParOf" srcId="{5B2D709E-DA0E-974B-B064-E777B8462F80}" destId="{9693F0AF-8FC5-F94F-9E96-3A526549739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B7008E-F2E4-8E40-BCF1-7C786013AED1}" type="doc">
      <dgm:prSet loTypeId="urn:microsoft.com/office/officeart/2005/8/layout/hProcess3" loCatId="" qsTypeId="urn:microsoft.com/office/officeart/2005/8/quickstyle/simple4" qsCatId="simple" csTypeId="urn:microsoft.com/office/officeart/2005/8/colors/accent1_2" csCatId="accent1" phldr="1"/>
      <dgm:spPr/>
    </dgm:pt>
    <dgm:pt modelId="{C97937B3-2A71-F248-B28D-D2ECB58536B3}">
      <dgm:prSet phldrT="[Text]"/>
      <dgm:spPr/>
      <dgm:t>
        <a:bodyPr/>
        <a:lstStyle/>
        <a:p>
          <a:r>
            <a:rPr lang="en-US" dirty="0" smtClean="0"/>
            <a:t>Chemical elements are continually cycled through an ecosystem.</a:t>
          </a:r>
          <a:endParaRPr lang="en-US" dirty="0"/>
        </a:p>
      </dgm:t>
    </dgm:pt>
    <dgm:pt modelId="{BBC3A72F-B17C-6A4F-98E8-D8785189768F}" type="parTrans" cxnId="{D4DEA754-67EE-2142-9882-CB186ADFFB74}">
      <dgm:prSet/>
      <dgm:spPr/>
      <dgm:t>
        <a:bodyPr/>
        <a:lstStyle/>
        <a:p>
          <a:endParaRPr lang="en-US"/>
        </a:p>
      </dgm:t>
    </dgm:pt>
    <dgm:pt modelId="{6FB30DFA-68CC-8243-BD68-091123D9ACA1}" type="sibTrans" cxnId="{D4DEA754-67EE-2142-9882-CB186ADFFB74}">
      <dgm:prSet/>
      <dgm:spPr/>
      <dgm:t>
        <a:bodyPr/>
        <a:lstStyle/>
        <a:p>
          <a:endParaRPr lang="en-US"/>
        </a:p>
      </dgm:t>
    </dgm:pt>
    <dgm:pt modelId="{51C2E9FA-D053-9447-9FA1-BDC849805BF3}" type="pres">
      <dgm:prSet presAssocID="{91B7008E-F2E4-8E40-BCF1-7C786013AED1}" presName="Name0" presStyleCnt="0">
        <dgm:presLayoutVars>
          <dgm:dir/>
          <dgm:animLvl val="lvl"/>
          <dgm:resizeHandles val="exact"/>
        </dgm:presLayoutVars>
      </dgm:prSet>
      <dgm:spPr/>
    </dgm:pt>
    <dgm:pt modelId="{4FC34353-4531-DA4F-BE58-58CB5CDF0817}" type="pres">
      <dgm:prSet presAssocID="{91B7008E-F2E4-8E40-BCF1-7C786013AED1}" presName="dummy" presStyleCnt="0"/>
      <dgm:spPr/>
    </dgm:pt>
    <dgm:pt modelId="{23A295CF-4F05-E84B-A03D-2C138C6F9275}" type="pres">
      <dgm:prSet presAssocID="{91B7008E-F2E4-8E40-BCF1-7C786013AED1}" presName="linH" presStyleCnt="0"/>
      <dgm:spPr/>
    </dgm:pt>
    <dgm:pt modelId="{1136DA7F-DF4A-4D4B-A3C6-5B0E97837B13}" type="pres">
      <dgm:prSet presAssocID="{91B7008E-F2E4-8E40-BCF1-7C786013AED1}" presName="padding1" presStyleCnt="0"/>
      <dgm:spPr/>
    </dgm:pt>
    <dgm:pt modelId="{0FFB6728-23E2-BA4D-A52F-2FFF2BF5CF04}" type="pres">
      <dgm:prSet presAssocID="{C97937B3-2A71-F248-B28D-D2ECB58536B3}" presName="linV" presStyleCnt="0"/>
      <dgm:spPr/>
    </dgm:pt>
    <dgm:pt modelId="{85132C58-409D-014D-A679-54BA23557E7B}" type="pres">
      <dgm:prSet presAssocID="{C97937B3-2A71-F248-B28D-D2ECB58536B3}" presName="spVertical1" presStyleCnt="0"/>
      <dgm:spPr/>
    </dgm:pt>
    <dgm:pt modelId="{D5E382A7-4897-1645-9C76-4872A69AAEFD}" type="pres">
      <dgm:prSet presAssocID="{C97937B3-2A71-F248-B28D-D2ECB58536B3}" presName="parTx" presStyleLbl="revTx" presStyleIdx="0" presStyleCnt="1">
        <dgm:presLayoutVars>
          <dgm:chMax val="0"/>
          <dgm:chPref val="0"/>
          <dgm:bulletEnabled val="1"/>
        </dgm:presLayoutVars>
      </dgm:prSet>
      <dgm:spPr/>
      <dgm:t>
        <a:bodyPr/>
        <a:lstStyle/>
        <a:p>
          <a:endParaRPr lang="en-US"/>
        </a:p>
      </dgm:t>
    </dgm:pt>
    <dgm:pt modelId="{6D726DA2-6645-B940-9A39-CFA09C0DA2F2}" type="pres">
      <dgm:prSet presAssocID="{C97937B3-2A71-F248-B28D-D2ECB58536B3}" presName="spVertical2" presStyleCnt="0"/>
      <dgm:spPr/>
    </dgm:pt>
    <dgm:pt modelId="{D3AFEB74-EDD3-5346-8D17-1A6809446852}" type="pres">
      <dgm:prSet presAssocID="{C97937B3-2A71-F248-B28D-D2ECB58536B3}" presName="spVertical3" presStyleCnt="0"/>
      <dgm:spPr/>
    </dgm:pt>
    <dgm:pt modelId="{A8F0E8B7-4862-884A-81FB-1D6C0F7636CC}" type="pres">
      <dgm:prSet presAssocID="{91B7008E-F2E4-8E40-BCF1-7C786013AED1}" presName="padding2" presStyleCnt="0"/>
      <dgm:spPr/>
    </dgm:pt>
    <dgm:pt modelId="{D52568FC-69D5-2144-A9A1-4222AFA6E6D1}" type="pres">
      <dgm:prSet presAssocID="{91B7008E-F2E4-8E40-BCF1-7C786013AED1}" presName="negArrow" presStyleCnt="0"/>
      <dgm:spPr/>
    </dgm:pt>
    <dgm:pt modelId="{22D26803-E1B4-3D4C-B1D9-ECCB76BD86ED}" type="pres">
      <dgm:prSet presAssocID="{91B7008E-F2E4-8E40-BCF1-7C786013AED1}" presName="backgroundArrow" presStyleLbl="node1" presStyleIdx="0" presStyleCnt="1"/>
      <dgm:spPr/>
    </dgm:pt>
  </dgm:ptLst>
  <dgm:cxnLst>
    <dgm:cxn modelId="{D4DEA754-67EE-2142-9882-CB186ADFFB74}" srcId="{91B7008E-F2E4-8E40-BCF1-7C786013AED1}" destId="{C97937B3-2A71-F248-B28D-D2ECB58536B3}" srcOrd="0" destOrd="0" parTransId="{BBC3A72F-B17C-6A4F-98E8-D8785189768F}" sibTransId="{6FB30DFA-68CC-8243-BD68-091123D9ACA1}"/>
    <dgm:cxn modelId="{B432B5B8-6B6E-5C42-9AA3-9E3819733262}" type="presOf" srcId="{C97937B3-2A71-F248-B28D-D2ECB58536B3}" destId="{D5E382A7-4897-1645-9C76-4872A69AAEFD}" srcOrd="0" destOrd="0" presId="urn:microsoft.com/office/officeart/2005/8/layout/hProcess3"/>
    <dgm:cxn modelId="{1D30807B-BF8B-5442-B32C-D04514AA2C0A}" type="presOf" srcId="{91B7008E-F2E4-8E40-BCF1-7C786013AED1}" destId="{51C2E9FA-D053-9447-9FA1-BDC849805BF3}" srcOrd="0" destOrd="0" presId="urn:microsoft.com/office/officeart/2005/8/layout/hProcess3"/>
    <dgm:cxn modelId="{DD204EA7-ECF2-A84B-BDE1-A5053C0D5310}" type="presParOf" srcId="{51C2E9FA-D053-9447-9FA1-BDC849805BF3}" destId="{4FC34353-4531-DA4F-BE58-58CB5CDF0817}" srcOrd="0" destOrd="0" presId="urn:microsoft.com/office/officeart/2005/8/layout/hProcess3"/>
    <dgm:cxn modelId="{07C0E64E-FE08-784C-9FC4-07E68B981115}" type="presParOf" srcId="{51C2E9FA-D053-9447-9FA1-BDC849805BF3}" destId="{23A295CF-4F05-E84B-A03D-2C138C6F9275}" srcOrd="1" destOrd="0" presId="urn:microsoft.com/office/officeart/2005/8/layout/hProcess3"/>
    <dgm:cxn modelId="{2B48EC98-2B5D-1A4B-878A-386BC1F2199D}" type="presParOf" srcId="{23A295CF-4F05-E84B-A03D-2C138C6F9275}" destId="{1136DA7F-DF4A-4D4B-A3C6-5B0E97837B13}" srcOrd="0" destOrd="0" presId="urn:microsoft.com/office/officeart/2005/8/layout/hProcess3"/>
    <dgm:cxn modelId="{439DBB48-4C01-E744-B175-A71DC2B984BA}" type="presParOf" srcId="{23A295CF-4F05-E84B-A03D-2C138C6F9275}" destId="{0FFB6728-23E2-BA4D-A52F-2FFF2BF5CF04}" srcOrd="1" destOrd="0" presId="urn:microsoft.com/office/officeart/2005/8/layout/hProcess3"/>
    <dgm:cxn modelId="{BBDBB120-2DCC-EE41-A2CE-330E46A062BF}" type="presParOf" srcId="{0FFB6728-23E2-BA4D-A52F-2FFF2BF5CF04}" destId="{85132C58-409D-014D-A679-54BA23557E7B}" srcOrd="0" destOrd="0" presId="urn:microsoft.com/office/officeart/2005/8/layout/hProcess3"/>
    <dgm:cxn modelId="{546BCE9E-3581-D843-85F1-5B029848E209}" type="presParOf" srcId="{0FFB6728-23E2-BA4D-A52F-2FFF2BF5CF04}" destId="{D5E382A7-4897-1645-9C76-4872A69AAEFD}" srcOrd="1" destOrd="0" presId="urn:microsoft.com/office/officeart/2005/8/layout/hProcess3"/>
    <dgm:cxn modelId="{EB28BC78-D09F-7A45-89AB-959C6610E704}" type="presParOf" srcId="{0FFB6728-23E2-BA4D-A52F-2FFF2BF5CF04}" destId="{6D726DA2-6645-B940-9A39-CFA09C0DA2F2}" srcOrd="2" destOrd="0" presId="urn:microsoft.com/office/officeart/2005/8/layout/hProcess3"/>
    <dgm:cxn modelId="{1ED65422-1013-074F-83B6-798125967B0F}" type="presParOf" srcId="{0FFB6728-23E2-BA4D-A52F-2FFF2BF5CF04}" destId="{D3AFEB74-EDD3-5346-8D17-1A6809446852}" srcOrd="3" destOrd="0" presId="urn:microsoft.com/office/officeart/2005/8/layout/hProcess3"/>
    <dgm:cxn modelId="{CD47835C-134D-BB49-A5F5-792163FA94D5}" type="presParOf" srcId="{23A295CF-4F05-E84B-A03D-2C138C6F9275}" destId="{A8F0E8B7-4862-884A-81FB-1D6C0F7636CC}" srcOrd="2" destOrd="0" presId="urn:microsoft.com/office/officeart/2005/8/layout/hProcess3"/>
    <dgm:cxn modelId="{3A8F55A0-1A17-B64C-9FD7-43AEEE79AB58}" type="presParOf" srcId="{23A295CF-4F05-E84B-A03D-2C138C6F9275}" destId="{D52568FC-69D5-2144-A9A1-4222AFA6E6D1}" srcOrd="3" destOrd="0" presId="urn:microsoft.com/office/officeart/2005/8/layout/hProcess3"/>
    <dgm:cxn modelId="{E632E77A-9CA2-2A43-A9AB-EF79A3D3A5C0}" type="presParOf" srcId="{23A295CF-4F05-E84B-A03D-2C138C6F9275}" destId="{22D26803-E1B4-3D4C-B1D9-ECCB76BD86ED}" srcOrd="4" destOrd="0" presId="urn:microsoft.com/office/officeart/2005/8/layout/h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A077C3-5A60-E44E-85B4-0AAFCC53F444}" type="doc">
      <dgm:prSet loTypeId="urn:microsoft.com/office/officeart/2008/layout/TitlePictureLineup" loCatId="" qsTypeId="urn:microsoft.com/office/officeart/2005/8/quickstyle/simple4" qsCatId="simple" csTypeId="urn:microsoft.com/office/officeart/2005/8/colors/accent1_2" csCatId="accent1" phldr="1"/>
      <dgm:spPr/>
      <dgm:t>
        <a:bodyPr/>
        <a:lstStyle/>
        <a:p>
          <a:endParaRPr lang="en-US"/>
        </a:p>
      </dgm:t>
    </dgm:pt>
    <dgm:pt modelId="{CBCDB538-64AC-5848-A489-7CBC8552B4E2}">
      <dgm:prSet phldrT="[Text]"/>
      <dgm:spPr/>
      <dgm:t>
        <a:bodyPr/>
        <a:lstStyle/>
        <a:p>
          <a:r>
            <a:rPr lang="en-US" dirty="0" smtClean="0"/>
            <a:t>Intertidal Zone</a:t>
          </a:r>
          <a:endParaRPr lang="en-US" dirty="0"/>
        </a:p>
      </dgm:t>
    </dgm:pt>
    <dgm:pt modelId="{9E7F306C-C80E-9745-8772-82DB12255A54}" type="parTrans" cxnId="{67835E70-3F56-7C44-ADB0-F0E47C1E5FF3}">
      <dgm:prSet/>
      <dgm:spPr/>
      <dgm:t>
        <a:bodyPr/>
        <a:lstStyle/>
        <a:p>
          <a:endParaRPr lang="en-US"/>
        </a:p>
      </dgm:t>
    </dgm:pt>
    <dgm:pt modelId="{E149CF0E-88CD-DA45-84D3-434ECE44CA6B}" type="sibTrans" cxnId="{67835E70-3F56-7C44-ADB0-F0E47C1E5FF3}">
      <dgm:prSet/>
      <dgm:spPr/>
      <dgm:t>
        <a:bodyPr/>
        <a:lstStyle/>
        <a:p>
          <a:endParaRPr lang="en-US"/>
        </a:p>
      </dgm:t>
    </dgm:pt>
    <dgm:pt modelId="{0FAE8966-EA03-5443-BE0A-4805AD8DFC4E}">
      <dgm:prSet phldrT="[Text]"/>
      <dgm:spPr/>
      <dgm:t>
        <a:bodyPr/>
        <a:lstStyle/>
        <a:p>
          <a:r>
            <a:rPr lang="en-US" dirty="0" smtClean="0"/>
            <a:t>Oceanic Pelagic Zone</a:t>
          </a:r>
          <a:endParaRPr lang="en-US" dirty="0"/>
        </a:p>
      </dgm:t>
    </dgm:pt>
    <dgm:pt modelId="{660EF3C1-B98C-F24C-81B4-BF3B46759DF2}" type="parTrans" cxnId="{C78E5A52-3C23-884F-A8F1-04A390C59E00}">
      <dgm:prSet/>
      <dgm:spPr/>
      <dgm:t>
        <a:bodyPr/>
        <a:lstStyle/>
        <a:p>
          <a:endParaRPr lang="en-US"/>
        </a:p>
      </dgm:t>
    </dgm:pt>
    <dgm:pt modelId="{DA5B646E-454B-4046-BF00-A4C992BB561F}" type="sibTrans" cxnId="{C78E5A52-3C23-884F-A8F1-04A390C59E00}">
      <dgm:prSet/>
      <dgm:spPr/>
      <dgm:t>
        <a:bodyPr/>
        <a:lstStyle/>
        <a:p>
          <a:endParaRPr lang="en-US"/>
        </a:p>
      </dgm:t>
    </dgm:pt>
    <dgm:pt modelId="{935DE3C1-D9DA-5A41-A036-AACFA0E76466}">
      <dgm:prSet phldrT="[Text]"/>
      <dgm:spPr/>
      <dgm:t>
        <a:bodyPr/>
        <a:lstStyle/>
        <a:p>
          <a:r>
            <a:rPr lang="en-US" dirty="0" smtClean="0"/>
            <a:t>Benthic Zone</a:t>
          </a:r>
          <a:endParaRPr lang="en-US" dirty="0"/>
        </a:p>
      </dgm:t>
    </dgm:pt>
    <dgm:pt modelId="{6E415C3E-6D2E-8C4D-B34A-03D7D00A5F04}" type="parTrans" cxnId="{674A5BE8-FAD4-BE47-87CF-FE9C8E18F3D7}">
      <dgm:prSet/>
      <dgm:spPr/>
      <dgm:t>
        <a:bodyPr/>
        <a:lstStyle/>
        <a:p>
          <a:endParaRPr lang="en-US"/>
        </a:p>
      </dgm:t>
    </dgm:pt>
    <dgm:pt modelId="{6BA2724C-8AA6-4D46-BEFE-3F380E29696D}" type="sibTrans" cxnId="{674A5BE8-FAD4-BE47-87CF-FE9C8E18F3D7}">
      <dgm:prSet/>
      <dgm:spPr/>
      <dgm:t>
        <a:bodyPr/>
        <a:lstStyle/>
        <a:p>
          <a:endParaRPr lang="en-US"/>
        </a:p>
      </dgm:t>
    </dgm:pt>
    <dgm:pt modelId="{18D3709F-62A5-C343-9755-F07791874B25}">
      <dgm:prSet/>
      <dgm:spPr/>
      <dgm:t>
        <a:bodyPr/>
        <a:lstStyle/>
        <a:p>
          <a:endParaRPr lang="en-US"/>
        </a:p>
      </dgm:t>
    </dgm:pt>
    <dgm:pt modelId="{CF22060D-AF59-0949-AB4B-EF06AFD57D13}" type="parTrans" cxnId="{5BCAD5BB-B994-5F47-984C-CFF96142CAD6}">
      <dgm:prSet/>
      <dgm:spPr/>
      <dgm:t>
        <a:bodyPr/>
        <a:lstStyle/>
        <a:p>
          <a:endParaRPr lang="en-US"/>
        </a:p>
      </dgm:t>
    </dgm:pt>
    <dgm:pt modelId="{8F3BEFEA-61CC-C940-8E83-E509848608A8}" type="sibTrans" cxnId="{5BCAD5BB-B994-5F47-984C-CFF96142CAD6}">
      <dgm:prSet/>
      <dgm:spPr/>
      <dgm:t>
        <a:bodyPr/>
        <a:lstStyle/>
        <a:p>
          <a:endParaRPr lang="en-US"/>
        </a:p>
      </dgm:t>
    </dgm:pt>
    <dgm:pt modelId="{007304A3-3C84-A747-A43C-07A91BA24970}">
      <dgm:prSet/>
      <dgm:spPr/>
      <dgm:t>
        <a:bodyPr/>
        <a:lstStyle/>
        <a:p>
          <a:endParaRPr lang="en-US" dirty="0"/>
        </a:p>
      </dgm:t>
    </dgm:pt>
    <dgm:pt modelId="{036B304B-728A-2047-A4AB-85F92D439510}" type="parTrans" cxnId="{DBA1C810-56B6-4C41-9C38-2CD35546A738}">
      <dgm:prSet/>
      <dgm:spPr/>
      <dgm:t>
        <a:bodyPr/>
        <a:lstStyle/>
        <a:p>
          <a:endParaRPr lang="en-US"/>
        </a:p>
      </dgm:t>
    </dgm:pt>
    <dgm:pt modelId="{3AFCD862-1216-9943-9AC9-A0495583CFA3}" type="sibTrans" cxnId="{DBA1C810-56B6-4C41-9C38-2CD35546A738}">
      <dgm:prSet/>
      <dgm:spPr/>
      <dgm:t>
        <a:bodyPr/>
        <a:lstStyle/>
        <a:p>
          <a:endParaRPr lang="en-US"/>
        </a:p>
      </dgm:t>
    </dgm:pt>
    <dgm:pt modelId="{F4C66CE6-B051-FA48-A0A5-6FDCD3C6BD2E}">
      <dgm:prSet/>
      <dgm:spPr/>
      <dgm:t>
        <a:bodyPr/>
        <a:lstStyle/>
        <a:p>
          <a:endParaRPr lang="en-US"/>
        </a:p>
      </dgm:t>
    </dgm:pt>
    <dgm:pt modelId="{44FFE8CE-0BB6-F94B-B390-F4DAD0405A27}" type="parTrans" cxnId="{41DB3EA0-A5F7-0842-8B7B-D0509F0F2D98}">
      <dgm:prSet/>
      <dgm:spPr/>
      <dgm:t>
        <a:bodyPr/>
        <a:lstStyle/>
        <a:p>
          <a:endParaRPr lang="en-US"/>
        </a:p>
      </dgm:t>
    </dgm:pt>
    <dgm:pt modelId="{92E1F108-3412-4946-AD73-7536CB021FF6}" type="sibTrans" cxnId="{41DB3EA0-A5F7-0842-8B7B-D0509F0F2D98}">
      <dgm:prSet/>
      <dgm:spPr/>
      <dgm:t>
        <a:bodyPr/>
        <a:lstStyle/>
        <a:p>
          <a:endParaRPr lang="en-US"/>
        </a:p>
      </dgm:t>
    </dgm:pt>
    <dgm:pt modelId="{BA84409C-BF71-AD4B-8765-D0E617283618}" type="pres">
      <dgm:prSet presAssocID="{22A077C3-5A60-E44E-85B4-0AAFCC53F444}" presName="Name0" presStyleCnt="0">
        <dgm:presLayoutVars>
          <dgm:dir/>
        </dgm:presLayoutVars>
      </dgm:prSet>
      <dgm:spPr/>
      <dgm:t>
        <a:bodyPr/>
        <a:lstStyle/>
        <a:p>
          <a:endParaRPr lang="en-US"/>
        </a:p>
      </dgm:t>
    </dgm:pt>
    <dgm:pt modelId="{19606946-FB41-3049-AB5B-1E8DC05BE06D}" type="pres">
      <dgm:prSet presAssocID="{CBCDB538-64AC-5848-A489-7CBC8552B4E2}" presName="composite" presStyleCnt="0"/>
      <dgm:spPr/>
    </dgm:pt>
    <dgm:pt modelId="{E3865FD3-EF6B-0141-BBB8-441CB88A082F}" type="pres">
      <dgm:prSet presAssocID="{CBCDB538-64AC-5848-A489-7CBC8552B4E2}" presName="Accent" presStyleLbl="alignAcc1" presStyleIdx="0" presStyleCnt="3"/>
      <dgm:spPr/>
    </dgm:pt>
    <dgm:pt modelId="{A83E3B3A-5230-844D-AE89-FE72D64720A1}" type="pres">
      <dgm:prSet presAssocID="{CBCDB538-64AC-5848-A489-7CBC8552B4E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l="-3000" r="-3000"/>
          </a:stretch>
        </a:blipFill>
      </dgm:spPr>
    </dgm:pt>
    <dgm:pt modelId="{BA9CD7FF-9DAC-4D4E-A793-6483EA745116}" type="pres">
      <dgm:prSet presAssocID="{CBCDB538-64AC-5848-A489-7CBC8552B4E2}" presName="Child" presStyleLbl="revTx" presStyleIdx="0" presStyleCnt="3">
        <dgm:presLayoutVars>
          <dgm:bulletEnabled val="1"/>
        </dgm:presLayoutVars>
      </dgm:prSet>
      <dgm:spPr/>
      <dgm:t>
        <a:bodyPr/>
        <a:lstStyle/>
        <a:p>
          <a:endParaRPr lang="en-US"/>
        </a:p>
      </dgm:t>
    </dgm:pt>
    <dgm:pt modelId="{1900192B-8683-6D45-AB76-F544431B5F4A}" type="pres">
      <dgm:prSet presAssocID="{CBCDB538-64AC-5848-A489-7CBC8552B4E2}" presName="Parent" presStyleLbl="alignNode1" presStyleIdx="0" presStyleCnt="3">
        <dgm:presLayoutVars>
          <dgm:bulletEnabled val="1"/>
        </dgm:presLayoutVars>
      </dgm:prSet>
      <dgm:spPr/>
      <dgm:t>
        <a:bodyPr/>
        <a:lstStyle/>
        <a:p>
          <a:endParaRPr lang="en-US"/>
        </a:p>
      </dgm:t>
    </dgm:pt>
    <dgm:pt modelId="{D809DF16-6C0C-1246-AA22-4337A71084B1}" type="pres">
      <dgm:prSet presAssocID="{E149CF0E-88CD-DA45-84D3-434ECE44CA6B}" presName="sibTrans" presStyleCnt="0"/>
      <dgm:spPr/>
    </dgm:pt>
    <dgm:pt modelId="{1B01ADDD-FF44-0646-8678-7AD569CD3850}" type="pres">
      <dgm:prSet presAssocID="{0FAE8966-EA03-5443-BE0A-4805AD8DFC4E}" presName="composite" presStyleCnt="0"/>
      <dgm:spPr/>
    </dgm:pt>
    <dgm:pt modelId="{DFDCE665-E4A0-4848-B213-1643571A80DC}" type="pres">
      <dgm:prSet presAssocID="{0FAE8966-EA03-5443-BE0A-4805AD8DFC4E}" presName="Accent" presStyleLbl="alignAcc1" presStyleIdx="1" presStyleCnt="3"/>
      <dgm:spPr/>
    </dgm:pt>
    <dgm:pt modelId="{D3C0CC38-7AE6-2641-BEA1-4ACD3394E915}" type="pres">
      <dgm:prSet presAssocID="{0FAE8966-EA03-5443-BE0A-4805AD8DFC4E}" presName="Image" presStyleLbl="nod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l="-10000" r="-10000"/>
          </a:stretch>
        </a:blipFill>
      </dgm:spPr>
    </dgm:pt>
    <dgm:pt modelId="{AD93CBF7-EE7A-004A-8E0C-B533EF18B71B}" type="pres">
      <dgm:prSet presAssocID="{0FAE8966-EA03-5443-BE0A-4805AD8DFC4E}" presName="Child" presStyleLbl="revTx" presStyleIdx="1" presStyleCnt="3">
        <dgm:presLayoutVars>
          <dgm:bulletEnabled val="1"/>
        </dgm:presLayoutVars>
      </dgm:prSet>
      <dgm:spPr/>
      <dgm:t>
        <a:bodyPr/>
        <a:lstStyle/>
        <a:p>
          <a:endParaRPr lang="en-US"/>
        </a:p>
      </dgm:t>
    </dgm:pt>
    <dgm:pt modelId="{961E474D-734F-6A4E-A1B2-FE8EF8929EFF}" type="pres">
      <dgm:prSet presAssocID="{0FAE8966-EA03-5443-BE0A-4805AD8DFC4E}" presName="Parent" presStyleLbl="alignNode1" presStyleIdx="1" presStyleCnt="3">
        <dgm:presLayoutVars>
          <dgm:bulletEnabled val="1"/>
        </dgm:presLayoutVars>
      </dgm:prSet>
      <dgm:spPr/>
      <dgm:t>
        <a:bodyPr/>
        <a:lstStyle/>
        <a:p>
          <a:endParaRPr lang="en-US"/>
        </a:p>
      </dgm:t>
    </dgm:pt>
    <dgm:pt modelId="{E9D31F0D-41FB-E94E-8B6C-A786FAAD14E2}" type="pres">
      <dgm:prSet presAssocID="{DA5B646E-454B-4046-BF00-A4C992BB561F}" presName="sibTrans" presStyleCnt="0"/>
      <dgm:spPr/>
    </dgm:pt>
    <dgm:pt modelId="{4B47AE68-3539-CC41-802D-60D84A306FE9}" type="pres">
      <dgm:prSet presAssocID="{935DE3C1-D9DA-5A41-A036-AACFA0E76466}" presName="composite" presStyleCnt="0"/>
      <dgm:spPr/>
    </dgm:pt>
    <dgm:pt modelId="{CED58319-6093-8E48-9DCE-A9F1F29F688B}" type="pres">
      <dgm:prSet presAssocID="{935DE3C1-D9DA-5A41-A036-AACFA0E76466}" presName="Accent" presStyleLbl="alignAcc1" presStyleIdx="2" presStyleCnt="3"/>
      <dgm:spPr/>
    </dgm:pt>
    <dgm:pt modelId="{484B02C6-E635-D447-8857-2D239DF9F898}" type="pres">
      <dgm:prSet presAssocID="{935DE3C1-D9DA-5A41-A036-AACFA0E76466}" presName="Image" presStyleLbl="nod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dgm:spPr>
    </dgm:pt>
    <dgm:pt modelId="{C62900FE-BBBA-924A-9FD5-550B977CECC0}" type="pres">
      <dgm:prSet presAssocID="{935DE3C1-D9DA-5A41-A036-AACFA0E76466}" presName="Child" presStyleLbl="revTx" presStyleIdx="2" presStyleCnt="3">
        <dgm:presLayoutVars>
          <dgm:bulletEnabled val="1"/>
        </dgm:presLayoutVars>
      </dgm:prSet>
      <dgm:spPr/>
      <dgm:t>
        <a:bodyPr/>
        <a:lstStyle/>
        <a:p>
          <a:endParaRPr lang="en-US"/>
        </a:p>
      </dgm:t>
    </dgm:pt>
    <dgm:pt modelId="{20A44F46-B20F-0D42-ABC9-E9909745783C}" type="pres">
      <dgm:prSet presAssocID="{935DE3C1-D9DA-5A41-A036-AACFA0E76466}" presName="Parent" presStyleLbl="alignNode1" presStyleIdx="2" presStyleCnt="3">
        <dgm:presLayoutVars>
          <dgm:bulletEnabled val="1"/>
        </dgm:presLayoutVars>
      </dgm:prSet>
      <dgm:spPr/>
      <dgm:t>
        <a:bodyPr/>
        <a:lstStyle/>
        <a:p>
          <a:endParaRPr lang="en-US"/>
        </a:p>
      </dgm:t>
    </dgm:pt>
  </dgm:ptLst>
  <dgm:cxnLst>
    <dgm:cxn modelId="{179B93AC-465A-B74E-863E-B46B3D0F10D0}" type="presOf" srcId="{007304A3-3C84-A747-A43C-07A91BA24970}" destId="{BA9CD7FF-9DAC-4D4E-A793-6483EA745116}" srcOrd="0" destOrd="0" presId="urn:microsoft.com/office/officeart/2008/layout/TitlePictureLineup"/>
    <dgm:cxn modelId="{00A745F9-8AAE-4D46-AFB5-6F89935EC01A}" type="presOf" srcId="{F4C66CE6-B051-FA48-A0A5-6FDCD3C6BD2E}" destId="{AD93CBF7-EE7A-004A-8E0C-B533EF18B71B}" srcOrd="0" destOrd="0" presId="urn:microsoft.com/office/officeart/2008/layout/TitlePictureLineup"/>
    <dgm:cxn modelId="{DBA1C810-56B6-4C41-9C38-2CD35546A738}" srcId="{CBCDB538-64AC-5848-A489-7CBC8552B4E2}" destId="{007304A3-3C84-A747-A43C-07A91BA24970}" srcOrd="0" destOrd="0" parTransId="{036B304B-728A-2047-A4AB-85F92D439510}" sibTransId="{3AFCD862-1216-9943-9AC9-A0495583CFA3}"/>
    <dgm:cxn modelId="{67835E70-3F56-7C44-ADB0-F0E47C1E5FF3}" srcId="{22A077C3-5A60-E44E-85B4-0AAFCC53F444}" destId="{CBCDB538-64AC-5848-A489-7CBC8552B4E2}" srcOrd="0" destOrd="0" parTransId="{9E7F306C-C80E-9745-8772-82DB12255A54}" sibTransId="{E149CF0E-88CD-DA45-84D3-434ECE44CA6B}"/>
    <dgm:cxn modelId="{A13BD690-E385-1545-B4C7-73B0514D90A4}" type="presOf" srcId="{18D3709F-62A5-C343-9755-F07791874B25}" destId="{C62900FE-BBBA-924A-9FD5-550B977CECC0}" srcOrd="0" destOrd="0" presId="urn:microsoft.com/office/officeart/2008/layout/TitlePictureLineup"/>
    <dgm:cxn modelId="{232DBBB6-EBF1-F441-9F01-4AF98417FE12}" type="presOf" srcId="{22A077C3-5A60-E44E-85B4-0AAFCC53F444}" destId="{BA84409C-BF71-AD4B-8765-D0E617283618}" srcOrd="0" destOrd="0" presId="urn:microsoft.com/office/officeart/2008/layout/TitlePictureLineup"/>
    <dgm:cxn modelId="{41DB3EA0-A5F7-0842-8B7B-D0509F0F2D98}" srcId="{0FAE8966-EA03-5443-BE0A-4805AD8DFC4E}" destId="{F4C66CE6-B051-FA48-A0A5-6FDCD3C6BD2E}" srcOrd="0" destOrd="0" parTransId="{44FFE8CE-0BB6-F94B-B390-F4DAD0405A27}" sibTransId="{92E1F108-3412-4946-AD73-7536CB021FF6}"/>
    <dgm:cxn modelId="{674A5BE8-FAD4-BE47-87CF-FE9C8E18F3D7}" srcId="{22A077C3-5A60-E44E-85B4-0AAFCC53F444}" destId="{935DE3C1-D9DA-5A41-A036-AACFA0E76466}" srcOrd="2" destOrd="0" parTransId="{6E415C3E-6D2E-8C4D-B34A-03D7D00A5F04}" sibTransId="{6BA2724C-8AA6-4D46-BEFE-3F380E29696D}"/>
    <dgm:cxn modelId="{29D29460-F233-B540-B256-5AEE666B9156}" type="presOf" srcId="{0FAE8966-EA03-5443-BE0A-4805AD8DFC4E}" destId="{961E474D-734F-6A4E-A1B2-FE8EF8929EFF}" srcOrd="0" destOrd="0" presId="urn:microsoft.com/office/officeart/2008/layout/TitlePictureLineup"/>
    <dgm:cxn modelId="{5BCAD5BB-B994-5F47-984C-CFF96142CAD6}" srcId="{935DE3C1-D9DA-5A41-A036-AACFA0E76466}" destId="{18D3709F-62A5-C343-9755-F07791874B25}" srcOrd="0" destOrd="0" parTransId="{CF22060D-AF59-0949-AB4B-EF06AFD57D13}" sibTransId="{8F3BEFEA-61CC-C940-8E83-E509848608A8}"/>
    <dgm:cxn modelId="{381A44F3-7BE5-9343-8EC1-87D9A87C9BDE}" type="presOf" srcId="{CBCDB538-64AC-5848-A489-7CBC8552B4E2}" destId="{1900192B-8683-6D45-AB76-F544431B5F4A}" srcOrd="0" destOrd="0" presId="urn:microsoft.com/office/officeart/2008/layout/TitlePictureLineup"/>
    <dgm:cxn modelId="{0BB60FA5-7301-E245-BD2B-C04A91DFB11E}" type="presOf" srcId="{935DE3C1-D9DA-5A41-A036-AACFA0E76466}" destId="{20A44F46-B20F-0D42-ABC9-E9909745783C}" srcOrd="0" destOrd="0" presId="urn:microsoft.com/office/officeart/2008/layout/TitlePictureLineup"/>
    <dgm:cxn modelId="{C78E5A52-3C23-884F-A8F1-04A390C59E00}" srcId="{22A077C3-5A60-E44E-85B4-0AAFCC53F444}" destId="{0FAE8966-EA03-5443-BE0A-4805AD8DFC4E}" srcOrd="1" destOrd="0" parTransId="{660EF3C1-B98C-F24C-81B4-BF3B46759DF2}" sibTransId="{DA5B646E-454B-4046-BF00-A4C992BB561F}"/>
    <dgm:cxn modelId="{076445B1-59EB-6342-8081-D76F84383825}" type="presParOf" srcId="{BA84409C-BF71-AD4B-8765-D0E617283618}" destId="{19606946-FB41-3049-AB5B-1E8DC05BE06D}" srcOrd="0" destOrd="0" presId="urn:microsoft.com/office/officeart/2008/layout/TitlePictureLineup"/>
    <dgm:cxn modelId="{0C27AD60-7EEE-1C45-BD10-D900AE5B90E2}" type="presParOf" srcId="{19606946-FB41-3049-AB5B-1E8DC05BE06D}" destId="{E3865FD3-EF6B-0141-BBB8-441CB88A082F}" srcOrd="0" destOrd="0" presId="urn:microsoft.com/office/officeart/2008/layout/TitlePictureLineup"/>
    <dgm:cxn modelId="{0ECA5CBB-B0E3-3346-9267-E19974351CA8}" type="presParOf" srcId="{19606946-FB41-3049-AB5B-1E8DC05BE06D}" destId="{A83E3B3A-5230-844D-AE89-FE72D64720A1}" srcOrd="1" destOrd="0" presId="urn:microsoft.com/office/officeart/2008/layout/TitlePictureLineup"/>
    <dgm:cxn modelId="{AB1FC09F-8736-FF40-BC58-EB4BA55B47BB}" type="presParOf" srcId="{19606946-FB41-3049-AB5B-1E8DC05BE06D}" destId="{BA9CD7FF-9DAC-4D4E-A793-6483EA745116}" srcOrd="2" destOrd="0" presId="urn:microsoft.com/office/officeart/2008/layout/TitlePictureLineup"/>
    <dgm:cxn modelId="{15411A2B-DACF-984E-9440-E52588207E10}" type="presParOf" srcId="{19606946-FB41-3049-AB5B-1E8DC05BE06D}" destId="{1900192B-8683-6D45-AB76-F544431B5F4A}" srcOrd="3" destOrd="0" presId="urn:microsoft.com/office/officeart/2008/layout/TitlePictureLineup"/>
    <dgm:cxn modelId="{92B0FE87-07AB-B04D-B13F-21D0DE02272F}" type="presParOf" srcId="{BA84409C-BF71-AD4B-8765-D0E617283618}" destId="{D809DF16-6C0C-1246-AA22-4337A71084B1}" srcOrd="1" destOrd="0" presId="urn:microsoft.com/office/officeart/2008/layout/TitlePictureLineup"/>
    <dgm:cxn modelId="{9F4A914D-B271-EF43-8D05-132F32BA072A}" type="presParOf" srcId="{BA84409C-BF71-AD4B-8765-D0E617283618}" destId="{1B01ADDD-FF44-0646-8678-7AD569CD3850}" srcOrd="2" destOrd="0" presId="urn:microsoft.com/office/officeart/2008/layout/TitlePictureLineup"/>
    <dgm:cxn modelId="{29A2A5A8-505E-0549-B33C-29CFE2260AA9}" type="presParOf" srcId="{1B01ADDD-FF44-0646-8678-7AD569CD3850}" destId="{DFDCE665-E4A0-4848-B213-1643571A80DC}" srcOrd="0" destOrd="0" presId="urn:microsoft.com/office/officeart/2008/layout/TitlePictureLineup"/>
    <dgm:cxn modelId="{2462E7E9-6B71-8C4C-A194-82D8A5EA9730}" type="presParOf" srcId="{1B01ADDD-FF44-0646-8678-7AD569CD3850}" destId="{D3C0CC38-7AE6-2641-BEA1-4ACD3394E915}" srcOrd="1" destOrd="0" presId="urn:microsoft.com/office/officeart/2008/layout/TitlePictureLineup"/>
    <dgm:cxn modelId="{F5615A2F-D049-1F4E-8017-DB55ADF0A808}" type="presParOf" srcId="{1B01ADDD-FF44-0646-8678-7AD569CD3850}" destId="{AD93CBF7-EE7A-004A-8E0C-B533EF18B71B}" srcOrd="2" destOrd="0" presId="urn:microsoft.com/office/officeart/2008/layout/TitlePictureLineup"/>
    <dgm:cxn modelId="{1F5E28FD-1F21-8148-B680-3EE4B108B8E1}" type="presParOf" srcId="{1B01ADDD-FF44-0646-8678-7AD569CD3850}" destId="{961E474D-734F-6A4E-A1B2-FE8EF8929EFF}" srcOrd="3" destOrd="0" presId="urn:microsoft.com/office/officeart/2008/layout/TitlePictureLineup"/>
    <dgm:cxn modelId="{7736C20E-9D2D-3B4B-8AB5-E2F7396AB3F2}" type="presParOf" srcId="{BA84409C-BF71-AD4B-8765-D0E617283618}" destId="{E9D31F0D-41FB-E94E-8B6C-A786FAAD14E2}" srcOrd="3" destOrd="0" presId="urn:microsoft.com/office/officeart/2008/layout/TitlePictureLineup"/>
    <dgm:cxn modelId="{0658BC31-93F8-884A-A053-41E68B24F293}" type="presParOf" srcId="{BA84409C-BF71-AD4B-8765-D0E617283618}" destId="{4B47AE68-3539-CC41-802D-60D84A306FE9}" srcOrd="4" destOrd="0" presId="urn:microsoft.com/office/officeart/2008/layout/TitlePictureLineup"/>
    <dgm:cxn modelId="{C56F5999-2A62-3E4A-B4CF-356BE61FF594}" type="presParOf" srcId="{4B47AE68-3539-CC41-802D-60D84A306FE9}" destId="{CED58319-6093-8E48-9DCE-A9F1F29F688B}" srcOrd="0" destOrd="0" presId="urn:microsoft.com/office/officeart/2008/layout/TitlePictureLineup"/>
    <dgm:cxn modelId="{E71CF8BB-4B6B-5043-BB15-788B7ECF1F02}" type="presParOf" srcId="{4B47AE68-3539-CC41-802D-60D84A306FE9}" destId="{484B02C6-E635-D447-8857-2D239DF9F898}" srcOrd="1" destOrd="0" presId="urn:microsoft.com/office/officeart/2008/layout/TitlePictureLineup"/>
    <dgm:cxn modelId="{FC6577C9-ADE5-5047-B693-5DAC87E0681A}" type="presParOf" srcId="{4B47AE68-3539-CC41-802D-60D84A306FE9}" destId="{C62900FE-BBBA-924A-9FD5-550B977CECC0}" srcOrd="2" destOrd="0" presId="urn:microsoft.com/office/officeart/2008/layout/TitlePictureLineup"/>
    <dgm:cxn modelId="{A7BFE6A8-4C96-2245-9572-2B4F0ABE51BB}" type="presParOf" srcId="{4B47AE68-3539-CC41-802D-60D84A306FE9}" destId="{20A44F46-B20F-0D42-ABC9-E9909745783C}" srcOrd="3" destOrd="0" presId="urn:microsoft.com/office/officeart/2008/layout/Title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5D9BB-9A06-7F40-A4C8-6AAB8BDF8DDA}"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n-US"/>
        </a:p>
      </dgm:t>
    </dgm:pt>
    <dgm:pt modelId="{072CFE8E-5238-7843-A709-188414C0AD49}">
      <dgm:prSet phldrT="[Text]" phldr="1"/>
      <dgm:spPr/>
      <dgm:t>
        <a:bodyPr/>
        <a:lstStyle/>
        <a:p>
          <a:endParaRPr lang="en-US" dirty="0"/>
        </a:p>
      </dgm:t>
    </dgm:pt>
    <dgm:pt modelId="{D59BA3E1-7D18-6445-A87F-4EFE90BB5E50}" type="parTrans" cxnId="{B132FC43-3E7E-6243-A7EC-D186F0703FA0}">
      <dgm:prSet/>
      <dgm:spPr/>
      <dgm:t>
        <a:bodyPr/>
        <a:lstStyle/>
        <a:p>
          <a:endParaRPr lang="en-US"/>
        </a:p>
      </dgm:t>
    </dgm:pt>
    <dgm:pt modelId="{8927EE63-6CB2-5248-88ED-4F55220B3672}" type="sibTrans" cxnId="{B132FC43-3E7E-6243-A7EC-D186F0703FA0}">
      <dgm:prSet/>
      <dgm:spPr/>
      <dgm:t>
        <a:bodyPr/>
        <a:lstStyle/>
        <a:p>
          <a:endParaRPr lang="en-US"/>
        </a:p>
      </dgm:t>
    </dgm:pt>
    <dgm:pt modelId="{1A04E5E3-4100-EB40-A897-4D93BA255A8A}">
      <dgm:prSet phldrT="[Text]"/>
      <dgm:spPr/>
      <dgm:t>
        <a:bodyPr/>
        <a:lstStyle/>
        <a:p>
          <a:r>
            <a:rPr lang="en-US" dirty="0" smtClean="0"/>
            <a:t>River</a:t>
          </a:r>
          <a:endParaRPr lang="en-US" dirty="0"/>
        </a:p>
      </dgm:t>
    </dgm:pt>
    <dgm:pt modelId="{2610D04A-D56B-814A-B203-E34198893268}" type="parTrans" cxnId="{91D80048-CB2F-3345-994A-8C2A3851FB09}">
      <dgm:prSet/>
      <dgm:spPr/>
      <dgm:t>
        <a:bodyPr/>
        <a:lstStyle/>
        <a:p>
          <a:endParaRPr lang="en-US"/>
        </a:p>
      </dgm:t>
    </dgm:pt>
    <dgm:pt modelId="{C2B9040F-44BA-854A-815C-0AE9839223E0}" type="sibTrans" cxnId="{91D80048-CB2F-3345-994A-8C2A3851FB09}">
      <dgm:prSet/>
      <dgm:spPr/>
      <dgm:t>
        <a:bodyPr/>
        <a:lstStyle/>
        <a:p>
          <a:endParaRPr lang="en-US"/>
        </a:p>
      </dgm:t>
    </dgm:pt>
    <dgm:pt modelId="{13257C17-5896-5A44-BDA2-48BDF3166625}">
      <dgm:prSet phldrT="[Text]" phldr="1"/>
      <dgm:spPr/>
      <dgm:t>
        <a:bodyPr/>
        <a:lstStyle/>
        <a:p>
          <a:endParaRPr lang="en-US"/>
        </a:p>
      </dgm:t>
    </dgm:pt>
    <dgm:pt modelId="{41F966BD-AAFD-E14C-B7A0-D0C307AC6083}" type="parTrans" cxnId="{4C91B53C-BC28-9C4E-99D9-6A7B366CC6E5}">
      <dgm:prSet/>
      <dgm:spPr/>
      <dgm:t>
        <a:bodyPr/>
        <a:lstStyle/>
        <a:p>
          <a:endParaRPr lang="en-US"/>
        </a:p>
      </dgm:t>
    </dgm:pt>
    <dgm:pt modelId="{FD912EDD-823D-7644-B8D9-DD5E19774E59}" type="sibTrans" cxnId="{4C91B53C-BC28-9C4E-99D9-6A7B366CC6E5}">
      <dgm:prSet/>
      <dgm:spPr/>
      <dgm:t>
        <a:bodyPr/>
        <a:lstStyle/>
        <a:p>
          <a:endParaRPr lang="en-US"/>
        </a:p>
      </dgm:t>
    </dgm:pt>
    <dgm:pt modelId="{730FE540-4D59-6547-B87C-18EEFB675837}">
      <dgm:prSet phldrT="[Text]"/>
      <dgm:spPr/>
      <dgm:t>
        <a:bodyPr/>
        <a:lstStyle/>
        <a:p>
          <a:r>
            <a:rPr lang="en-US" dirty="0" smtClean="0"/>
            <a:t>Wetlands</a:t>
          </a:r>
        </a:p>
      </dgm:t>
    </dgm:pt>
    <dgm:pt modelId="{EA1C4765-3709-4F4A-AB31-ECABC15A6DE9}" type="parTrans" cxnId="{19CC763C-A7B2-804B-93EE-85F8F178C1F4}">
      <dgm:prSet/>
      <dgm:spPr/>
      <dgm:t>
        <a:bodyPr/>
        <a:lstStyle/>
        <a:p>
          <a:endParaRPr lang="en-US"/>
        </a:p>
      </dgm:t>
    </dgm:pt>
    <dgm:pt modelId="{6A794DF5-CEA1-8D40-A6BD-AC5AAC35815E}" type="sibTrans" cxnId="{19CC763C-A7B2-804B-93EE-85F8F178C1F4}">
      <dgm:prSet/>
      <dgm:spPr/>
      <dgm:t>
        <a:bodyPr/>
        <a:lstStyle/>
        <a:p>
          <a:endParaRPr lang="en-US"/>
        </a:p>
      </dgm:t>
    </dgm:pt>
    <dgm:pt modelId="{737914CB-7184-0B49-9BFC-919504FB0B2A}">
      <dgm:prSet/>
      <dgm:spPr/>
      <dgm:t>
        <a:bodyPr/>
        <a:lstStyle/>
        <a:p>
          <a:endParaRPr lang="en-US"/>
        </a:p>
      </dgm:t>
    </dgm:pt>
    <dgm:pt modelId="{ED1DD0B2-164F-1345-9FBA-B5FF588C8B74}" type="parTrans" cxnId="{A7222558-682B-D349-8F85-AF6AB03EADA0}">
      <dgm:prSet/>
      <dgm:spPr/>
      <dgm:t>
        <a:bodyPr/>
        <a:lstStyle/>
        <a:p>
          <a:endParaRPr lang="en-US"/>
        </a:p>
      </dgm:t>
    </dgm:pt>
    <dgm:pt modelId="{82A78487-D5B6-FC45-9428-69A3879D4AE2}" type="sibTrans" cxnId="{A7222558-682B-D349-8F85-AF6AB03EADA0}">
      <dgm:prSet/>
      <dgm:spPr/>
      <dgm:t>
        <a:bodyPr/>
        <a:lstStyle/>
        <a:p>
          <a:endParaRPr lang="en-US"/>
        </a:p>
      </dgm:t>
    </dgm:pt>
    <dgm:pt modelId="{3D265F43-AE1F-4B4B-A35D-4E3DE521D34C}">
      <dgm:prSet/>
      <dgm:spPr/>
      <dgm:t>
        <a:bodyPr/>
        <a:lstStyle/>
        <a:p>
          <a:r>
            <a:rPr lang="en-US" dirty="0" smtClean="0"/>
            <a:t>Estuaries</a:t>
          </a:r>
          <a:endParaRPr lang="en-US" dirty="0"/>
        </a:p>
      </dgm:t>
    </dgm:pt>
    <dgm:pt modelId="{0C3E2FDB-8D7C-5E4E-B4B3-55323D8CA23E}" type="parTrans" cxnId="{18B542AF-5266-F94B-87F5-2538245BD44E}">
      <dgm:prSet/>
      <dgm:spPr/>
      <dgm:t>
        <a:bodyPr/>
        <a:lstStyle/>
        <a:p>
          <a:endParaRPr lang="en-US"/>
        </a:p>
      </dgm:t>
    </dgm:pt>
    <dgm:pt modelId="{79BD2ED8-3D04-104F-A3FA-14F373F6B0D0}" type="sibTrans" cxnId="{18B542AF-5266-F94B-87F5-2538245BD44E}">
      <dgm:prSet/>
      <dgm:spPr/>
      <dgm:t>
        <a:bodyPr/>
        <a:lstStyle/>
        <a:p>
          <a:endParaRPr lang="en-US"/>
        </a:p>
      </dgm:t>
    </dgm:pt>
    <dgm:pt modelId="{ABAF6113-3B67-FD41-832E-AEBE7440DEE1}">
      <dgm:prSet/>
      <dgm:spPr/>
      <dgm:t>
        <a:bodyPr/>
        <a:lstStyle/>
        <a:p>
          <a:endParaRPr lang="en-US" dirty="0"/>
        </a:p>
      </dgm:t>
    </dgm:pt>
    <dgm:pt modelId="{83530FA1-6864-BE4C-A836-5A9CC57A68CA}" type="parTrans" cxnId="{DFBFC17D-8AD3-3B4B-BDB0-3B1F3E5B362B}">
      <dgm:prSet/>
      <dgm:spPr/>
      <dgm:t>
        <a:bodyPr/>
        <a:lstStyle/>
        <a:p>
          <a:endParaRPr lang="en-US"/>
        </a:p>
      </dgm:t>
    </dgm:pt>
    <dgm:pt modelId="{48B1124C-F98C-7849-94C6-EA6B97FBCA7D}" type="sibTrans" cxnId="{DFBFC17D-8AD3-3B4B-BDB0-3B1F3E5B362B}">
      <dgm:prSet/>
      <dgm:spPr/>
      <dgm:t>
        <a:bodyPr/>
        <a:lstStyle/>
        <a:p>
          <a:endParaRPr lang="en-US"/>
        </a:p>
      </dgm:t>
    </dgm:pt>
    <dgm:pt modelId="{1BF401D9-016E-C846-A424-6A98F5CD7B5C}">
      <dgm:prSet/>
      <dgm:spPr/>
      <dgm:t>
        <a:bodyPr/>
        <a:lstStyle/>
        <a:p>
          <a:endParaRPr lang="en-US"/>
        </a:p>
      </dgm:t>
    </dgm:pt>
    <dgm:pt modelId="{06DA9F14-4860-924F-97C7-1439DA47985B}" type="parTrans" cxnId="{A77D9F07-FC3F-8B42-A9EC-7CC0BAEB1813}">
      <dgm:prSet/>
      <dgm:spPr/>
      <dgm:t>
        <a:bodyPr/>
        <a:lstStyle/>
        <a:p>
          <a:endParaRPr lang="en-US"/>
        </a:p>
      </dgm:t>
    </dgm:pt>
    <dgm:pt modelId="{6355C570-EEE5-E645-B132-4678D8DAF541}" type="sibTrans" cxnId="{A77D9F07-FC3F-8B42-A9EC-7CC0BAEB1813}">
      <dgm:prSet/>
      <dgm:spPr/>
      <dgm:t>
        <a:bodyPr/>
        <a:lstStyle/>
        <a:p>
          <a:endParaRPr lang="en-US"/>
        </a:p>
      </dgm:t>
    </dgm:pt>
    <dgm:pt modelId="{5178D1B1-8481-ED4D-9071-F45E19A74DCF}">
      <dgm:prSet/>
      <dgm:spPr/>
      <dgm:t>
        <a:bodyPr/>
        <a:lstStyle/>
        <a:p>
          <a:r>
            <a:rPr lang="en-US" dirty="0" smtClean="0"/>
            <a:t>Coral Reef</a:t>
          </a:r>
          <a:endParaRPr lang="en-US" dirty="0"/>
        </a:p>
      </dgm:t>
    </dgm:pt>
    <dgm:pt modelId="{BA98272C-5300-F141-B581-5B4441C2E124}" type="parTrans" cxnId="{452F5D41-AA79-C14F-9AF6-B742AE92D6BE}">
      <dgm:prSet/>
      <dgm:spPr/>
      <dgm:t>
        <a:bodyPr/>
        <a:lstStyle/>
        <a:p>
          <a:endParaRPr lang="en-US"/>
        </a:p>
      </dgm:t>
    </dgm:pt>
    <dgm:pt modelId="{0D7564DE-4ED6-1D4B-BEA3-1910CC442F41}" type="sibTrans" cxnId="{452F5D41-AA79-C14F-9AF6-B742AE92D6BE}">
      <dgm:prSet/>
      <dgm:spPr/>
      <dgm:t>
        <a:bodyPr/>
        <a:lstStyle/>
        <a:p>
          <a:endParaRPr lang="en-US"/>
        </a:p>
      </dgm:t>
    </dgm:pt>
    <dgm:pt modelId="{24DE929D-B3D1-A246-B323-1FCDFB83F6F7}">
      <dgm:prSet/>
      <dgm:spPr/>
      <dgm:t>
        <a:bodyPr/>
        <a:lstStyle/>
        <a:p>
          <a:r>
            <a:rPr lang="en-US" dirty="0" smtClean="0"/>
            <a:t>Lake</a:t>
          </a:r>
          <a:endParaRPr lang="en-US" dirty="0"/>
        </a:p>
      </dgm:t>
    </dgm:pt>
    <dgm:pt modelId="{1C7E48BF-03F6-5D4A-9BCA-2E671E5A277D}" type="parTrans" cxnId="{962B905B-FE3E-E24D-BDEC-03539D531D9B}">
      <dgm:prSet/>
      <dgm:spPr/>
      <dgm:t>
        <a:bodyPr/>
        <a:lstStyle/>
        <a:p>
          <a:endParaRPr lang="en-US"/>
        </a:p>
      </dgm:t>
    </dgm:pt>
    <dgm:pt modelId="{6F1595D5-2FFC-A04F-BD3B-7431ACFE9B54}" type="sibTrans" cxnId="{962B905B-FE3E-E24D-BDEC-03539D531D9B}">
      <dgm:prSet/>
      <dgm:spPr/>
      <dgm:t>
        <a:bodyPr/>
        <a:lstStyle/>
        <a:p>
          <a:endParaRPr lang="en-US"/>
        </a:p>
      </dgm:t>
    </dgm:pt>
    <dgm:pt modelId="{7466C420-665A-4C4C-A482-5CABFFB9B509}" type="pres">
      <dgm:prSet presAssocID="{4DC5D9BB-9A06-7F40-A4C8-6AAB8BDF8DDA}" presName="Name0" presStyleCnt="0">
        <dgm:presLayoutVars>
          <dgm:chMax/>
          <dgm:chPref/>
          <dgm:dir/>
        </dgm:presLayoutVars>
      </dgm:prSet>
      <dgm:spPr/>
      <dgm:t>
        <a:bodyPr/>
        <a:lstStyle/>
        <a:p>
          <a:endParaRPr lang="en-US"/>
        </a:p>
      </dgm:t>
    </dgm:pt>
    <dgm:pt modelId="{CEAEF050-578A-574D-B2EF-A549494732C2}" type="pres">
      <dgm:prSet presAssocID="{072CFE8E-5238-7843-A709-188414C0AD49}" presName="composite" presStyleCnt="0">
        <dgm:presLayoutVars>
          <dgm:chMax val="1"/>
          <dgm:chPref val="1"/>
        </dgm:presLayoutVars>
      </dgm:prSet>
      <dgm:spPr/>
    </dgm:pt>
    <dgm:pt modelId="{56C90B8F-08B0-2340-B780-28130548C008}" type="pres">
      <dgm:prSet presAssocID="{072CFE8E-5238-7843-A709-188414C0AD49}" presName="Accent" presStyleLbl="trAlignAcc1" presStyleIdx="0" presStyleCnt="5">
        <dgm:presLayoutVars>
          <dgm:chMax val="0"/>
          <dgm:chPref val="0"/>
        </dgm:presLayoutVars>
      </dgm:prSet>
      <dgm:spPr/>
    </dgm:pt>
    <dgm:pt modelId="{5EC24DD1-5AFE-E647-B420-9AD90249936A}" type="pres">
      <dgm:prSet presAssocID="{072CFE8E-5238-7843-A709-188414C0AD49}" presName="Image" presStyleLbl="alignImgPlace1" presStyleIdx="0" presStyleCnt="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dgm:spPr>
    </dgm:pt>
    <dgm:pt modelId="{57A21786-9FF8-9144-8EB3-375D7E470147}" type="pres">
      <dgm:prSet presAssocID="{072CFE8E-5238-7843-A709-188414C0AD49}" presName="ChildComposite" presStyleCnt="0"/>
      <dgm:spPr/>
    </dgm:pt>
    <dgm:pt modelId="{966904E6-2809-1A4B-8070-ACFDF181B002}" type="pres">
      <dgm:prSet presAssocID="{072CFE8E-5238-7843-A709-188414C0AD49}" presName="Child" presStyleLbl="node1" presStyleIdx="0" presStyleCnt="5">
        <dgm:presLayoutVars>
          <dgm:chMax val="0"/>
          <dgm:chPref val="0"/>
          <dgm:bulletEnabled val="1"/>
        </dgm:presLayoutVars>
      </dgm:prSet>
      <dgm:spPr/>
      <dgm:t>
        <a:bodyPr/>
        <a:lstStyle/>
        <a:p>
          <a:endParaRPr lang="en-US"/>
        </a:p>
      </dgm:t>
    </dgm:pt>
    <dgm:pt modelId="{CBB78FA2-8145-E146-9007-030C5B8C99E9}" type="pres">
      <dgm:prSet presAssocID="{072CFE8E-5238-7843-A709-188414C0AD49}" presName="Parent" presStyleLbl="revTx" presStyleIdx="0" presStyleCnt="5">
        <dgm:presLayoutVars>
          <dgm:chMax val="1"/>
          <dgm:chPref val="0"/>
          <dgm:bulletEnabled val="1"/>
        </dgm:presLayoutVars>
      </dgm:prSet>
      <dgm:spPr/>
      <dgm:t>
        <a:bodyPr/>
        <a:lstStyle/>
        <a:p>
          <a:endParaRPr lang="en-US"/>
        </a:p>
      </dgm:t>
    </dgm:pt>
    <dgm:pt modelId="{327476BE-A6AE-CD47-9EBB-AABBCF26365C}" type="pres">
      <dgm:prSet presAssocID="{8927EE63-6CB2-5248-88ED-4F55220B3672}" presName="sibTrans" presStyleCnt="0"/>
      <dgm:spPr/>
    </dgm:pt>
    <dgm:pt modelId="{401D6B81-D832-AD4B-BCB1-9364E348BBEF}" type="pres">
      <dgm:prSet presAssocID="{ABAF6113-3B67-FD41-832E-AEBE7440DEE1}" presName="composite" presStyleCnt="0">
        <dgm:presLayoutVars>
          <dgm:chMax val="1"/>
          <dgm:chPref val="1"/>
        </dgm:presLayoutVars>
      </dgm:prSet>
      <dgm:spPr/>
    </dgm:pt>
    <dgm:pt modelId="{2E363523-63A8-4D4A-A0FF-1710CE27001D}" type="pres">
      <dgm:prSet presAssocID="{ABAF6113-3B67-FD41-832E-AEBE7440DEE1}" presName="Accent" presStyleLbl="trAlignAcc1" presStyleIdx="1" presStyleCnt="5">
        <dgm:presLayoutVars>
          <dgm:chMax val="0"/>
          <dgm:chPref val="0"/>
        </dgm:presLayoutVars>
      </dgm:prSet>
      <dgm:spPr/>
    </dgm:pt>
    <dgm:pt modelId="{F6D84C51-210B-CE41-90E5-984A0FDF89E1}" type="pres">
      <dgm:prSet presAssocID="{ABAF6113-3B67-FD41-832E-AEBE7440DEE1}" presName="Image" presStyleLbl="alignImgPlace1" presStyleIdx="1" presStyleCnt="5">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l="-19000" r="-19000"/>
          </a:stretch>
        </a:blipFill>
      </dgm:spPr>
    </dgm:pt>
    <dgm:pt modelId="{8AC8E27F-13C6-2E44-A099-46158BBF6952}" type="pres">
      <dgm:prSet presAssocID="{ABAF6113-3B67-FD41-832E-AEBE7440DEE1}" presName="ChildComposite" presStyleCnt="0"/>
      <dgm:spPr/>
    </dgm:pt>
    <dgm:pt modelId="{52020A36-3543-8149-BE77-5BD0518D06E9}" type="pres">
      <dgm:prSet presAssocID="{ABAF6113-3B67-FD41-832E-AEBE7440DEE1}" presName="Child" presStyleLbl="node1" presStyleIdx="1" presStyleCnt="5">
        <dgm:presLayoutVars>
          <dgm:chMax val="0"/>
          <dgm:chPref val="0"/>
          <dgm:bulletEnabled val="1"/>
        </dgm:presLayoutVars>
      </dgm:prSet>
      <dgm:spPr/>
      <dgm:t>
        <a:bodyPr/>
        <a:lstStyle/>
        <a:p>
          <a:endParaRPr lang="en-US"/>
        </a:p>
      </dgm:t>
    </dgm:pt>
    <dgm:pt modelId="{3D0EFEEE-04A0-6D4B-8559-BE0E6DE7458B}" type="pres">
      <dgm:prSet presAssocID="{ABAF6113-3B67-FD41-832E-AEBE7440DEE1}" presName="Parent" presStyleLbl="revTx" presStyleIdx="1" presStyleCnt="5">
        <dgm:presLayoutVars>
          <dgm:chMax val="1"/>
          <dgm:chPref val="0"/>
          <dgm:bulletEnabled val="1"/>
        </dgm:presLayoutVars>
      </dgm:prSet>
      <dgm:spPr/>
      <dgm:t>
        <a:bodyPr/>
        <a:lstStyle/>
        <a:p>
          <a:endParaRPr lang="en-US"/>
        </a:p>
      </dgm:t>
    </dgm:pt>
    <dgm:pt modelId="{82CB958B-8001-F34F-9F65-345D2B78BBB5}" type="pres">
      <dgm:prSet presAssocID="{48B1124C-F98C-7849-94C6-EA6B97FBCA7D}" presName="sibTrans" presStyleCnt="0"/>
      <dgm:spPr/>
    </dgm:pt>
    <dgm:pt modelId="{9DD7D2CD-0AAF-5B4A-B227-C51771BAC9E0}" type="pres">
      <dgm:prSet presAssocID="{1BF401D9-016E-C846-A424-6A98F5CD7B5C}" presName="composite" presStyleCnt="0">
        <dgm:presLayoutVars>
          <dgm:chMax val="1"/>
          <dgm:chPref val="1"/>
        </dgm:presLayoutVars>
      </dgm:prSet>
      <dgm:spPr/>
    </dgm:pt>
    <dgm:pt modelId="{84163F1C-50D8-BF43-9399-7DDB6EBDBF96}" type="pres">
      <dgm:prSet presAssocID="{1BF401D9-016E-C846-A424-6A98F5CD7B5C}" presName="Accent" presStyleLbl="trAlignAcc1" presStyleIdx="2" presStyleCnt="5">
        <dgm:presLayoutVars>
          <dgm:chMax val="0"/>
          <dgm:chPref val="0"/>
        </dgm:presLayoutVars>
      </dgm:prSet>
      <dgm:spPr/>
    </dgm:pt>
    <dgm:pt modelId="{E976F24D-FF93-114D-BF20-02F2591387DF}" type="pres">
      <dgm:prSet presAssocID="{1BF401D9-016E-C846-A424-6A98F5CD7B5C}" presName="Image" presStyleLbl="alignImgPlace1" presStyleIdx="2" presStyleCnt="5">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xmlns="" val="0"/>
              </a:ext>
            </a:extLst>
          </a:blip>
          <a:srcRect/>
          <a:stretch>
            <a:fillRect l="-7000" r="-7000"/>
          </a:stretch>
        </a:blipFill>
      </dgm:spPr>
    </dgm:pt>
    <dgm:pt modelId="{3AF1E3CD-1AAC-DE41-8C25-EB249F4AF3AC}" type="pres">
      <dgm:prSet presAssocID="{1BF401D9-016E-C846-A424-6A98F5CD7B5C}" presName="ChildComposite" presStyleCnt="0"/>
      <dgm:spPr/>
    </dgm:pt>
    <dgm:pt modelId="{0367BB6F-AC2B-F44E-B552-49DF8B8B0E41}" type="pres">
      <dgm:prSet presAssocID="{1BF401D9-016E-C846-A424-6A98F5CD7B5C}" presName="Child" presStyleLbl="node1" presStyleIdx="2" presStyleCnt="5">
        <dgm:presLayoutVars>
          <dgm:chMax val="0"/>
          <dgm:chPref val="0"/>
          <dgm:bulletEnabled val="1"/>
        </dgm:presLayoutVars>
      </dgm:prSet>
      <dgm:spPr/>
      <dgm:t>
        <a:bodyPr/>
        <a:lstStyle/>
        <a:p>
          <a:endParaRPr lang="en-US"/>
        </a:p>
      </dgm:t>
    </dgm:pt>
    <dgm:pt modelId="{93B803DD-9481-B645-8CA7-6D66981D3AA0}" type="pres">
      <dgm:prSet presAssocID="{1BF401D9-016E-C846-A424-6A98F5CD7B5C}" presName="Parent" presStyleLbl="revTx" presStyleIdx="2" presStyleCnt="5">
        <dgm:presLayoutVars>
          <dgm:chMax val="1"/>
          <dgm:chPref val="0"/>
          <dgm:bulletEnabled val="1"/>
        </dgm:presLayoutVars>
      </dgm:prSet>
      <dgm:spPr/>
      <dgm:t>
        <a:bodyPr/>
        <a:lstStyle/>
        <a:p>
          <a:endParaRPr lang="en-US"/>
        </a:p>
      </dgm:t>
    </dgm:pt>
    <dgm:pt modelId="{06C41F9B-F317-3F4B-9700-436AD43171CA}" type="pres">
      <dgm:prSet presAssocID="{6355C570-EEE5-E645-B132-4678D8DAF541}" presName="sibTrans" presStyleCnt="0"/>
      <dgm:spPr/>
    </dgm:pt>
    <dgm:pt modelId="{D7B81F25-4E8B-9F4B-BB50-DDA7D1297333}" type="pres">
      <dgm:prSet presAssocID="{13257C17-5896-5A44-BDA2-48BDF3166625}" presName="composite" presStyleCnt="0">
        <dgm:presLayoutVars>
          <dgm:chMax val="1"/>
          <dgm:chPref val="1"/>
        </dgm:presLayoutVars>
      </dgm:prSet>
      <dgm:spPr/>
    </dgm:pt>
    <dgm:pt modelId="{BA5F9F69-955C-C74C-B433-6EC2D70A846D}" type="pres">
      <dgm:prSet presAssocID="{13257C17-5896-5A44-BDA2-48BDF3166625}" presName="Accent" presStyleLbl="trAlignAcc1" presStyleIdx="3" presStyleCnt="5">
        <dgm:presLayoutVars>
          <dgm:chMax val="0"/>
          <dgm:chPref val="0"/>
        </dgm:presLayoutVars>
      </dgm:prSet>
      <dgm:spPr/>
    </dgm:pt>
    <dgm:pt modelId="{2707A887-C542-064C-B6F3-D285B26B0C4A}" type="pres">
      <dgm:prSet presAssocID="{13257C17-5896-5A44-BDA2-48BDF3166625}" presName="Image" presStyleLbl="alignImgPlace1" presStyleIdx="3" presStyleCnt="5">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xmlns="" val="0"/>
              </a:ext>
            </a:extLst>
          </a:blip>
          <a:srcRect/>
          <a:stretch>
            <a:fillRect l="-14000" r="-14000"/>
          </a:stretch>
        </a:blipFill>
      </dgm:spPr>
    </dgm:pt>
    <dgm:pt modelId="{4C1E32FB-C286-4640-8556-97BF5CC6E72B}" type="pres">
      <dgm:prSet presAssocID="{13257C17-5896-5A44-BDA2-48BDF3166625}" presName="ChildComposite" presStyleCnt="0"/>
      <dgm:spPr/>
    </dgm:pt>
    <dgm:pt modelId="{986168EF-8F56-974B-A65A-A63CCBB33247}" type="pres">
      <dgm:prSet presAssocID="{13257C17-5896-5A44-BDA2-48BDF3166625}" presName="Child" presStyleLbl="node1" presStyleIdx="3" presStyleCnt="5">
        <dgm:presLayoutVars>
          <dgm:chMax val="0"/>
          <dgm:chPref val="0"/>
          <dgm:bulletEnabled val="1"/>
        </dgm:presLayoutVars>
      </dgm:prSet>
      <dgm:spPr/>
      <dgm:t>
        <a:bodyPr/>
        <a:lstStyle/>
        <a:p>
          <a:endParaRPr lang="en-US"/>
        </a:p>
      </dgm:t>
    </dgm:pt>
    <dgm:pt modelId="{8DDCE8EE-4EBF-3049-95C5-4AB4308B07F2}" type="pres">
      <dgm:prSet presAssocID="{13257C17-5896-5A44-BDA2-48BDF3166625}" presName="Parent" presStyleLbl="revTx" presStyleIdx="3" presStyleCnt="5">
        <dgm:presLayoutVars>
          <dgm:chMax val="1"/>
          <dgm:chPref val="0"/>
          <dgm:bulletEnabled val="1"/>
        </dgm:presLayoutVars>
      </dgm:prSet>
      <dgm:spPr/>
      <dgm:t>
        <a:bodyPr/>
        <a:lstStyle/>
        <a:p>
          <a:endParaRPr lang="en-US"/>
        </a:p>
      </dgm:t>
    </dgm:pt>
    <dgm:pt modelId="{189023A0-D638-2C4F-A837-0C2725318D1C}" type="pres">
      <dgm:prSet presAssocID="{FD912EDD-823D-7644-B8D9-DD5E19774E59}" presName="sibTrans" presStyleCnt="0"/>
      <dgm:spPr/>
    </dgm:pt>
    <dgm:pt modelId="{A3FC4909-7C45-A944-9A27-A521DF4577F1}" type="pres">
      <dgm:prSet presAssocID="{737914CB-7184-0B49-9BFC-919504FB0B2A}" presName="composite" presStyleCnt="0">
        <dgm:presLayoutVars>
          <dgm:chMax val="1"/>
          <dgm:chPref val="1"/>
        </dgm:presLayoutVars>
      </dgm:prSet>
      <dgm:spPr/>
    </dgm:pt>
    <dgm:pt modelId="{34AF4FEF-1B74-AC46-BBE4-43FA9B1BD11A}" type="pres">
      <dgm:prSet presAssocID="{737914CB-7184-0B49-9BFC-919504FB0B2A}" presName="Accent" presStyleLbl="trAlignAcc1" presStyleIdx="4" presStyleCnt="5">
        <dgm:presLayoutVars>
          <dgm:chMax val="0"/>
          <dgm:chPref val="0"/>
        </dgm:presLayoutVars>
      </dgm:prSet>
      <dgm:spPr/>
    </dgm:pt>
    <dgm:pt modelId="{3A752FD4-298D-A64E-91C9-51C6AA315025}" type="pres">
      <dgm:prSet presAssocID="{737914CB-7184-0B49-9BFC-919504FB0B2A}" presName="Image" presStyleLbl="alignImgPlace1" presStyleIdx="4" presStyleCnt="5">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xmlns="" val="0"/>
              </a:ext>
            </a:extLst>
          </a:blip>
          <a:srcRect/>
          <a:stretch>
            <a:fillRect l="-12000" r="-12000"/>
          </a:stretch>
        </a:blipFill>
      </dgm:spPr>
    </dgm:pt>
    <dgm:pt modelId="{35348056-E7D3-0F4A-8CDF-4B7BBF3431D4}" type="pres">
      <dgm:prSet presAssocID="{737914CB-7184-0B49-9BFC-919504FB0B2A}" presName="ChildComposite" presStyleCnt="0"/>
      <dgm:spPr/>
    </dgm:pt>
    <dgm:pt modelId="{596E3E09-B988-D941-9B40-5985F0F58854}" type="pres">
      <dgm:prSet presAssocID="{737914CB-7184-0B49-9BFC-919504FB0B2A}" presName="Child" presStyleLbl="node1" presStyleIdx="4" presStyleCnt="5">
        <dgm:presLayoutVars>
          <dgm:chMax val="0"/>
          <dgm:chPref val="0"/>
          <dgm:bulletEnabled val="1"/>
        </dgm:presLayoutVars>
      </dgm:prSet>
      <dgm:spPr/>
      <dgm:t>
        <a:bodyPr/>
        <a:lstStyle/>
        <a:p>
          <a:endParaRPr lang="en-US"/>
        </a:p>
      </dgm:t>
    </dgm:pt>
    <dgm:pt modelId="{A655B21D-119B-BA4C-97A7-4C9EE1BCBA4A}" type="pres">
      <dgm:prSet presAssocID="{737914CB-7184-0B49-9BFC-919504FB0B2A}" presName="Parent" presStyleLbl="revTx" presStyleIdx="4" presStyleCnt="5">
        <dgm:presLayoutVars>
          <dgm:chMax val="1"/>
          <dgm:chPref val="0"/>
          <dgm:bulletEnabled val="1"/>
        </dgm:presLayoutVars>
      </dgm:prSet>
      <dgm:spPr/>
      <dgm:t>
        <a:bodyPr/>
        <a:lstStyle/>
        <a:p>
          <a:endParaRPr lang="en-US"/>
        </a:p>
      </dgm:t>
    </dgm:pt>
  </dgm:ptLst>
  <dgm:cxnLst>
    <dgm:cxn modelId="{17E82418-6A60-2044-82D2-1B8D4D41C365}" type="presOf" srcId="{4DC5D9BB-9A06-7F40-A4C8-6AAB8BDF8DDA}" destId="{7466C420-665A-4C4C-A482-5CABFFB9B509}" srcOrd="0" destOrd="0" presId="urn:microsoft.com/office/officeart/2008/layout/CaptionedPictures"/>
    <dgm:cxn modelId="{452F5D41-AA79-C14F-9AF6-B742AE92D6BE}" srcId="{1BF401D9-016E-C846-A424-6A98F5CD7B5C}" destId="{5178D1B1-8481-ED4D-9071-F45E19A74DCF}" srcOrd="0" destOrd="0" parTransId="{BA98272C-5300-F141-B581-5B4441C2E124}" sibTransId="{0D7564DE-4ED6-1D4B-BEA3-1910CC442F41}"/>
    <dgm:cxn modelId="{98900840-0496-D54E-9093-CD3F52A9235E}" type="presOf" srcId="{13257C17-5896-5A44-BDA2-48BDF3166625}" destId="{8DDCE8EE-4EBF-3049-95C5-4AB4308B07F2}" srcOrd="0" destOrd="0" presId="urn:microsoft.com/office/officeart/2008/layout/CaptionedPictures"/>
    <dgm:cxn modelId="{4C91B53C-BC28-9C4E-99D9-6A7B366CC6E5}" srcId="{4DC5D9BB-9A06-7F40-A4C8-6AAB8BDF8DDA}" destId="{13257C17-5896-5A44-BDA2-48BDF3166625}" srcOrd="3" destOrd="0" parTransId="{41F966BD-AAFD-E14C-B7A0-D0C307AC6083}" sibTransId="{FD912EDD-823D-7644-B8D9-DD5E19774E59}"/>
    <dgm:cxn modelId="{A77D9F07-FC3F-8B42-A9EC-7CC0BAEB1813}" srcId="{4DC5D9BB-9A06-7F40-A4C8-6AAB8BDF8DDA}" destId="{1BF401D9-016E-C846-A424-6A98F5CD7B5C}" srcOrd="2" destOrd="0" parTransId="{06DA9F14-4860-924F-97C7-1439DA47985B}" sibTransId="{6355C570-EEE5-E645-B132-4678D8DAF541}"/>
    <dgm:cxn modelId="{E593BB9F-029A-0744-BFBD-724D7C471D85}" type="presOf" srcId="{1BF401D9-016E-C846-A424-6A98F5CD7B5C}" destId="{93B803DD-9481-B645-8CA7-6D66981D3AA0}" srcOrd="0" destOrd="0" presId="urn:microsoft.com/office/officeart/2008/layout/CaptionedPictures"/>
    <dgm:cxn modelId="{B132FC43-3E7E-6243-A7EC-D186F0703FA0}" srcId="{4DC5D9BB-9A06-7F40-A4C8-6AAB8BDF8DDA}" destId="{072CFE8E-5238-7843-A709-188414C0AD49}" srcOrd="0" destOrd="0" parTransId="{D59BA3E1-7D18-6445-A87F-4EFE90BB5E50}" sibTransId="{8927EE63-6CB2-5248-88ED-4F55220B3672}"/>
    <dgm:cxn modelId="{A7222558-682B-D349-8F85-AF6AB03EADA0}" srcId="{4DC5D9BB-9A06-7F40-A4C8-6AAB8BDF8DDA}" destId="{737914CB-7184-0B49-9BFC-919504FB0B2A}" srcOrd="4" destOrd="0" parTransId="{ED1DD0B2-164F-1345-9FBA-B5FF588C8B74}" sibTransId="{82A78487-D5B6-FC45-9428-69A3879D4AE2}"/>
    <dgm:cxn modelId="{326B7F57-4AD0-CB4B-9B39-282352FCBF67}" type="presOf" srcId="{072CFE8E-5238-7843-A709-188414C0AD49}" destId="{CBB78FA2-8145-E146-9007-030C5B8C99E9}" srcOrd="0" destOrd="0" presId="urn:microsoft.com/office/officeart/2008/layout/CaptionedPictures"/>
    <dgm:cxn modelId="{91D80048-CB2F-3345-994A-8C2A3851FB09}" srcId="{072CFE8E-5238-7843-A709-188414C0AD49}" destId="{1A04E5E3-4100-EB40-A897-4D93BA255A8A}" srcOrd="0" destOrd="0" parTransId="{2610D04A-D56B-814A-B203-E34198893268}" sibTransId="{C2B9040F-44BA-854A-815C-0AE9839223E0}"/>
    <dgm:cxn modelId="{B863648F-4D3D-C549-A275-47711E84CBA3}" type="presOf" srcId="{ABAF6113-3B67-FD41-832E-AEBE7440DEE1}" destId="{3D0EFEEE-04A0-6D4B-8559-BE0E6DE7458B}" srcOrd="0" destOrd="0" presId="urn:microsoft.com/office/officeart/2008/layout/CaptionedPictures"/>
    <dgm:cxn modelId="{5A714BA3-3BF4-FD4D-AFE0-FAC6E1543353}" type="presOf" srcId="{24DE929D-B3D1-A246-B323-1FCDFB83F6F7}" destId="{52020A36-3543-8149-BE77-5BD0518D06E9}" srcOrd="0" destOrd="0" presId="urn:microsoft.com/office/officeart/2008/layout/CaptionedPictures"/>
    <dgm:cxn modelId="{18B542AF-5266-F94B-87F5-2538245BD44E}" srcId="{737914CB-7184-0B49-9BFC-919504FB0B2A}" destId="{3D265F43-AE1F-4B4B-A35D-4E3DE521D34C}" srcOrd="0" destOrd="0" parTransId="{0C3E2FDB-8D7C-5E4E-B4B3-55323D8CA23E}" sibTransId="{79BD2ED8-3D04-104F-A3FA-14F373F6B0D0}"/>
    <dgm:cxn modelId="{CC9BA484-3BE0-4E48-AE7E-C300F1CF0A6E}" type="presOf" srcId="{5178D1B1-8481-ED4D-9071-F45E19A74DCF}" destId="{0367BB6F-AC2B-F44E-B552-49DF8B8B0E41}" srcOrd="0" destOrd="0" presId="urn:microsoft.com/office/officeart/2008/layout/CaptionedPictures"/>
    <dgm:cxn modelId="{4269AF17-9550-A141-8AA8-023931373787}" type="presOf" srcId="{737914CB-7184-0B49-9BFC-919504FB0B2A}" destId="{A655B21D-119B-BA4C-97A7-4C9EE1BCBA4A}" srcOrd="0" destOrd="0" presId="urn:microsoft.com/office/officeart/2008/layout/CaptionedPictures"/>
    <dgm:cxn modelId="{DFBFC17D-8AD3-3B4B-BDB0-3B1F3E5B362B}" srcId="{4DC5D9BB-9A06-7F40-A4C8-6AAB8BDF8DDA}" destId="{ABAF6113-3B67-FD41-832E-AEBE7440DEE1}" srcOrd="1" destOrd="0" parTransId="{83530FA1-6864-BE4C-A836-5A9CC57A68CA}" sibTransId="{48B1124C-F98C-7849-94C6-EA6B97FBCA7D}"/>
    <dgm:cxn modelId="{962B905B-FE3E-E24D-BDEC-03539D531D9B}" srcId="{ABAF6113-3B67-FD41-832E-AEBE7440DEE1}" destId="{24DE929D-B3D1-A246-B323-1FCDFB83F6F7}" srcOrd="0" destOrd="0" parTransId="{1C7E48BF-03F6-5D4A-9BCA-2E671E5A277D}" sibTransId="{6F1595D5-2FFC-A04F-BD3B-7431ACFE9B54}"/>
    <dgm:cxn modelId="{19CC763C-A7B2-804B-93EE-85F8F178C1F4}" srcId="{13257C17-5896-5A44-BDA2-48BDF3166625}" destId="{730FE540-4D59-6547-B87C-18EEFB675837}" srcOrd="0" destOrd="0" parTransId="{EA1C4765-3709-4F4A-AB31-ECABC15A6DE9}" sibTransId="{6A794DF5-CEA1-8D40-A6BD-AC5AAC35815E}"/>
    <dgm:cxn modelId="{0074F255-AD15-374D-AEBC-76E3F86983EC}" type="presOf" srcId="{730FE540-4D59-6547-B87C-18EEFB675837}" destId="{986168EF-8F56-974B-A65A-A63CCBB33247}" srcOrd="0" destOrd="0" presId="urn:microsoft.com/office/officeart/2008/layout/CaptionedPictures"/>
    <dgm:cxn modelId="{96CBFF48-5337-C244-9758-702FB08A20B7}" type="presOf" srcId="{1A04E5E3-4100-EB40-A897-4D93BA255A8A}" destId="{966904E6-2809-1A4B-8070-ACFDF181B002}" srcOrd="0" destOrd="0" presId="urn:microsoft.com/office/officeart/2008/layout/CaptionedPictures"/>
    <dgm:cxn modelId="{DAEA670F-323D-7745-AFB7-08C0015F7D1B}" type="presOf" srcId="{3D265F43-AE1F-4B4B-A35D-4E3DE521D34C}" destId="{596E3E09-B988-D941-9B40-5985F0F58854}" srcOrd="0" destOrd="0" presId="urn:microsoft.com/office/officeart/2008/layout/CaptionedPictures"/>
    <dgm:cxn modelId="{10DD4087-6595-3A44-AB3D-27A4BA200D4B}" type="presParOf" srcId="{7466C420-665A-4C4C-A482-5CABFFB9B509}" destId="{CEAEF050-578A-574D-B2EF-A549494732C2}" srcOrd="0" destOrd="0" presId="urn:microsoft.com/office/officeart/2008/layout/CaptionedPictures"/>
    <dgm:cxn modelId="{C5EF8012-3C2F-CC40-8CD2-1170CC41B4DA}" type="presParOf" srcId="{CEAEF050-578A-574D-B2EF-A549494732C2}" destId="{56C90B8F-08B0-2340-B780-28130548C008}" srcOrd="0" destOrd="0" presId="urn:microsoft.com/office/officeart/2008/layout/CaptionedPictures"/>
    <dgm:cxn modelId="{470248CE-36D0-4443-9C24-3203E0729A88}" type="presParOf" srcId="{CEAEF050-578A-574D-B2EF-A549494732C2}" destId="{5EC24DD1-5AFE-E647-B420-9AD90249936A}" srcOrd="1" destOrd="0" presId="urn:microsoft.com/office/officeart/2008/layout/CaptionedPictures"/>
    <dgm:cxn modelId="{76D1FE64-0FAF-5447-9D15-18EC2DD6E754}" type="presParOf" srcId="{CEAEF050-578A-574D-B2EF-A549494732C2}" destId="{57A21786-9FF8-9144-8EB3-375D7E470147}" srcOrd="2" destOrd="0" presId="urn:microsoft.com/office/officeart/2008/layout/CaptionedPictures"/>
    <dgm:cxn modelId="{054D8C3D-744A-0D4C-B94A-D28E27BBC392}" type="presParOf" srcId="{57A21786-9FF8-9144-8EB3-375D7E470147}" destId="{966904E6-2809-1A4B-8070-ACFDF181B002}" srcOrd="0" destOrd="0" presId="urn:microsoft.com/office/officeart/2008/layout/CaptionedPictures"/>
    <dgm:cxn modelId="{A6624931-4AA2-B04D-80B2-AC141CEA0174}" type="presParOf" srcId="{57A21786-9FF8-9144-8EB3-375D7E470147}" destId="{CBB78FA2-8145-E146-9007-030C5B8C99E9}" srcOrd="1" destOrd="0" presId="urn:microsoft.com/office/officeart/2008/layout/CaptionedPictures"/>
    <dgm:cxn modelId="{3DF98AE3-6D2E-0444-8C40-F2483F6C3CB6}" type="presParOf" srcId="{7466C420-665A-4C4C-A482-5CABFFB9B509}" destId="{327476BE-A6AE-CD47-9EBB-AABBCF26365C}" srcOrd="1" destOrd="0" presId="urn:microsoft.com/office/officeart/2008/layout/CaptionedPictures"/>
    <dgm:cxn modelId="{BBED3CD7-2774-7049-AD54-9744E54655BA}" type="presParOf" srcId="{7466C420-665A-4C4C-A482-5CABFFB9B509}" destId="{401D6B81-D832-AD4B-BCB1-9364E348BBEF}" srcOrd="2" destOrd="0" presId="urn:microsoft.com/office/officeart/2008/layout/CaptionedPictures"/>
    <dgm:cxn modelId="{374D333B-741B-DF43-9E95-800482357DD5}" type="presParOf" srcId="{401D6B81-D832-AD4B-BCB1-9364E348BBEF}" destId="{2E363523-63A8-4D4A-A0FF-1710CE27001D}" srcOrd="0" destOrd="0" presId="urn:microsoft.com/office/officeart/2008/layout/CaptionedPictures"/>
    <dgm:cxn modelId="{99046A46-C36C-564A-A3E7-764EA2216D99}" type="presParOf" srcId="{401D6B81-D832-AD4B-BCB1-9364E348BBEF}" destId="{F6D84C51-210B-CE41-90E5-984A0FDF89E1}" srcOrd="1" destOrd="0" presId="urn:microsoft.com/office/officeart/2008/layout/CaptionedPictures"/>
    <dgm:cxn modelId="{395E44E7-1248-3A4E-84C3-E49BE81C0BFA}" type="presParOf" srcId="{401D6B81-D832-AD4B-BCB1-9364E348BBEF}" destId="{8AC8E27F-13C6-2E44-A099-46158BBF6952}" srcOrd="2" destOrd="0" presId="urn:microsoft.com/office/officeart/2008/layout/CaptionedPictures"/>
    <dgm:cxn modelId="{3F9B2DA6-2830-504C-9250-22EEF6EF900E}" type="presParOf" srcId="{8AC8E27F-13C6-2E44-A099-46158BBF6952}" destId="{52020A36-3543-8149-BE77-5BD0518D06E9}" srcOrd="0" destOrd="0" presId="urn:microsoft.com/office/officeart/2008/layout/CaptionedPictures"/>
    <dgm:cxn modelId="{9E709F88-DEE6-EA4B-84BD-2F70FC5FD4B4}" type="presParOf" srcId="{8AC8E27F-13C6-2E44-A099-46158BBF6952}" destId="{3D0EFEEE-04A0-6D4B-8559-BE0E6DE7458B}" srcOrd="1" destOrd="0" presId="urn:microsoft.com/office/officeart/2008/layout/CaptionedPictures"/>
    <dgm:cxn modelId="{5E1FB0D9-74AA-3446-9B8A-763C75BE8D0A}" type="presParOf" srcId="{7466C420-665A-4C4C-A482-5CABFFB9B509}" destId="{82CB958B-8001-F34F-9F65-345D2B78BBB5}" srcOrd="3" destOrd="0" presId="urn:microsoft.com/office/officeart/2008/layout/CaptionedPictures"/>
    <dgm:cxn modelId="{9295BC0F-8D1C-0249-BE84-D27791DE20B7}" type="presParOf" srcId="{7466C420-665A-4C4C-A482-5CABFFB9B509}" destId="{9DD7D2CD-0AAF-5B4A-B227-C51771BAC9E0}" srcOrd="4" destOrd="0" presId="urn:microsoft.com/office/officeart/2008/layout/CaptionedPictures"/>
    <dgm:cxn modelId="{6B6AA14E-EAA7-FF4F-9EFD-709364CFF773}" type="presParOf" srcId="{9DD7D2CD-0AAF-5B4A-B227-C51771BAC9E0}" destId="{84163F1C-50D8-BF43-9399-7DDB6EBDBF96}" srcOrd="0" destOrd="0" presId="urn:microsoft.com/office/officeart/2008/layout/CaptionedPictures"/>
    <dgm:cxn modelId="{8586AE30-F685-B641-9FDD-3227B50D6647}" type="presParOf" srcId="{9DD7D2CD-0AAF-5B4A-B227-C51771BAC9E0}" destId="{E976F24D-FF93-114D-BF20-02F2591387DF}" srcOrd="1" destOrd="0" presId="urn:microsoft.com/office/officeart/2008/layout/CaptionedPictures"/>
    <dgm:cxn modelId="{948FF0EA-D0B9-464E-B071-4217AE621AFE}" type="presParOf" srcId="{9DD7D2CD-0AAF-5B4A-B227-C51771BAC9E0}" destId="{3AF1E3CD-1AAC-DE41-8C25-EB249F4AF3AC}" srcOrd="2" destOrd="0" presId="urn:microsoft.com/office/officeart/2008/layout/CaptionedPictures"/>
    <dgm:cxn modelId="{AF1D0579-45E8-9145-905D-560B405B8B2D}" type="presParOf" srcId="{3AF1E3CD-1AAC-DE41-8C25-EB249F4AF3AC}" destId="{0367BB6F-AC2B-F44E-B552-49DF8B8B0E41}" srcOrd="0" destOrd="0" presId="urn:microsoft.com/office/officeart/2008/layout/CaptionedPictures"/>
    <dgm:cxn modelId="{FEC2EE93-7E15-1C47-881A-FA5278704EBD}" type="presParOf" srcId="{3AF1E3CD-1AAC-DE41-8C25-EB249F4AF3AC}" destId="{93B803DD-9481-B645-8CA7-6D66981D3AA0}" srcOrd="1" destOrd="0" presId="urn:microsoft.com/office/officeart/2008/layout/CaptionedPictures"/>
    <dgm:cxn modelId="{1235A972-29AA-E345-A82E-3E40D8CF1D93}" type="presParOf" srcId="{7466C420-665A-4C4C-A482-5CABFFB9B509}" destId="{06C41F9B-F317-3F4B-9700-436AD43171CA}" srcOrd="5" destOrd="0" presId="urn:microsoft.com/office/officeart/2008/layout/CaptionedPictures"/>
    <dgm:cxn modelId="{6B234404-E1B8-5644-A13B-6FB52AFAECD6}" type="presParOf" srcId="{7466C420-665A-4C4C-A482-5CABFFB9B509}" destId="{D7B81F25-4E8B-9F4B-BB50-DDA7D1297333}" srcOrd="6" destOrd="0" presId="urn:microsoft.com/office/officeart/2008/layout/CaptionedPictures"/>
    <dgm:cxn modelId="{6FA139DD-660A-7B4C-A21A-7C1CF4220932}" type="presParOf" srcId="{D7B81F25-4E8B-9F4B-BB50-DDA7D1297333}" destId="{BA5F9F69-955C-C74C-B433-6EC2D70A846D}" srcOrd="0" destOrd="0" presId="urn:microsoft.com/office/officeart/2008/layout/CaptionedPictures"/>
    <dgm:cxn modelId="{568CD9EF-E4BC-6246-97A2-E1B1CBE85B64}" type="presParOf" srcId="{D7B81F25-4E8B-9F4B-BB50-DDA7D1297333}" destId="{2707A887-C542-064C-B6F3-D285B26B0C4A}" srcOrd="1" destOrd="0" presId="urn:microsoft.com/office/officeart/2008/layout/CaptionedPictures"/>
    <dgm:cxn modelId="{7F9D7A9B-4FD4-094B-A5C5-18EA227027A2}" type="presParOf" srcId="{D7B81F25-4E8B-9F4B-BB50-DDA7D1297333}" destId="{4C1E32FB-C286-4640-8556-97BF5CC6E72B}" srcOrd="2" destOrd="0" presId="urn:microsoft.com/office/officeart/2008/layout/CaptionedPictures"/>
    <dgm:cxn modelId="{A541B2C6-1597-7D43-ABA7-27B63464A342}" type="presParOf" srcId="{4C1E32FB-C286-4640-8556-97BF5CC6E72B}" destId="{986168EF-8F56-974B-A65A-A63CCBB33247}" srcOrd="0" destOrd="0" presId="urn:microsoft.com/office/officeart/2008/layout/CaptionedPictures"/>
    <dgm:cxn modelId="{4A1A5D2A-E453-3147-B2A2-032132C5E699}" type="presParOf" srcId="{4C1E32FB-C286-4640-8556-97BF5CC6E72B}" destId="{8DDCE8EE-4EBF-3049-95C5-4AB4308B07F2}" srcOrd="1" destOrd="0" presId="urn:microsoft.com/office/officeart/2008/layout/CaptionedPictures"/>
    <dgm:cxn modelId="{CEECB1E1-7EA3-6B47-BB5E-21D164A74F25}" type="presParOf" srcId="{7466C420-665A-4C4C-A482-5CABFFB9B509}" destId="{189023A0-D638-2C4F-A837-0C2725318D1C}" srcOrd="7" destOrd="0" presId="urn:microsoft.com/office/officeart/2008/layout/CaptionedPictures"/>
    <dgm:cxn modelId="{ED34586D-ADA8-5543-A94E-73FB169FEC29}" type="presParOf" srcId="{7466C420-665A-4C4C-A482-5CABFFB9B509}" destId="{A3FC4909-7C45-A944-9A27-A521DF4577F1}" srcOrd="8" destOrd="0" presId="urn:microsoft.com/office/officeart/2008/layout/CaptionedPictures"/>
    <dgm:cxn modelId="{EB3FDE5F-07C0-364E-B7B7-4E74490AA2F4}" type="presParOf" srcId="{A3FC4909-7C45-A944-9A27-A521DF4577F1}" destId="{34AF4FEF-1B74-AC46-BBE4-43FA9B1BD11A}" srcOrd="0" destOrd="0" presId="urn:microsoft.com/office/officeart/2008/layout/CaptionedPictures"/>
    <dgm:cxn modelId="{31BF89F7-7495-2A43-86C7-0CA8702F4DC3}" type="presParOf" srcId="{A3FC4909-7C45-A944-9A27-A521DF4577F1}" destId="{3A752FD4-298D-A64E-91C9-51C6AA315025}" srcOrd="1" destOrd="0" presId="urn:microsoft.com/office/officeart/2008/layout/CaptionedPictures"/>
    <dgm:cxn modelId="{6E9813C6-3167-1040-B793-4D5E9BFECE39}" type="presParOf" srcId="{A3FC4909-7C45-A944-9A27-A521DF4577F1}" destId="{35348056-E7D3-0F4A-8CDF-4B7BBF3431D4}" srcOrd="2" destOrd="0" presId="urn:microsoft.com/office/officeart/2008/layout/CaptionedPictures"/>
    <dgm:cxn modelId="{1037E411-EF60-F44A-A868-EF073164520A}" type="presParOf" srcId="{35348056-E7D3-0F4A-8CDF-4B7BBF3431D4}" destId="{596E3E09-B988-D941-9B40-5985F0F58854}" srcOrd="0" destOrd="0" presId="urn:microsoft.com/office/officeart/2008/layout/CaptionedPictures"/>
    <dgm:cxn modelId="{2FCA93E5-CA97-A549-AD1D-F61AF27E2152}" type="presParOf" srcId="{35348056-E7D3-0F4A-8CDF-4B7BBF3431D4}" destId="{A655B21D-119B-BA4C-97A7-4C9EE1BCBA4A}" srcOrd="1" destOrd="0" presId="urn:microsoft.com/office/officeart/2008/layout/CaptionedPictur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105B2-D4CA-714C-AFB4-3E8D7DDF698E}" type="doc">
      <dgm:prSet loTypeId="urn:microsoft.com/office/officeart/2005/8/layout/equation1" loCatId="" qsTypeId="urn:microsoft.com/office/officeart/2005/8/quickstyle/simple4" qsCatId="simple" csTypeId="urn:microsoft.com/office/officeart/2005/8/colors/accent1_2" csCatId="accent1" phldr="1"/>
      <dgm:spPr/>
    </dgm:pt>
    <dgm:pt modelId="{2BE6E37E-1B46-8846-8944-086A058BC938}">
      <dgm:prSet phldrT="[Text]"/>
      <dgm:spPr>
        <a:solidFill>
          <a:schemeClr val="accent5">
            <a:lumMod val="60000"/>
            <a:lumOff val="40000"/>
          </a:schemeClr>
        </a:solidFill>
      </dgm:spPr>
      <dgm:t>
        <a:bodyPr/>
        <a:lstStyle/>
        <a:p>
          <a:r>
            <a:rPr lang="en-US" b="1" dirty="0" smtClean="0">
              <a:solidFill>
                <a:schemeClr val="tx1"/>
              </a:solidFill>
            </a:rPr>
            <a:t>Birth rates</a:t>
          </a:r>
          <a:endParaRPr lang="en-US" b="1" dirty="0">
            <a:solidFill>
              <a:schemeClr val="tx1"/>
            </a:solidFill>
          </a:endParaRPr>
        </a:p>
      </dgm:t>
    </dgm:pt>
    <dgm:pt modelId="{AF21A9A2-645C-6F4F-8CAE-3CD5B41AAC36}" type="parTrans" cxnId="{68D35F8C-342D-0A48-AFB0-A256A49D8A32}">
      <dgm:prSet/>
      <dgm:spPr/>
      <dgm:t>
        <a:bodyPr/>
        <a:lstStyle/>
        <a:p>
          <a:endParaRPr lang="en-US"/>
        </a:p>
      </dgm:t>
    </dgm:pt>
    <dgm:pt modelId="{23AF8105-94B9-2348-A3CD-FA064BF7F80C}" type="sibTrans" cxnId="{68D35F8C-342D-0A48-AFB0-A256A49D8A32}">
      <dgm:prSet/>
      <dgm:spPr>
        <a:solidFill>
          <a:srgbClr val="BDC67E"/>
        </a:solidFill>
      </dgm:spPr>
      <dgm:t>
        <a:bodyPr/>
        <a:lstStyle/>
        <a:p>
          <a:endParaRPr lang="en-US"/>
        </a:p>
      </dgm:t>
    </dgm:pt>
    <dgm:pt modelId="{9A9BF65B-EFA5-2947-A183-C7CE3A3B4029}">
      <dgm:prSet phldrT="[Text]"/>
      <dgm:spPr>
        <a:solidFill>
          <a:srgbClr val="BDC67E"/>
        </a:solidFill>
      </dgm:spPr>
      <dgm:t>
        <a:bodyPr/>
        <a:lstStyle/>
        <a:p>
          <a:r>
            <a:rPr lang="en-US" b="1" dirty="0" smtClean="0">
              <a:solidFill>
                <a:schemeClr val="tx1"/>
              </a:solidFill>
            </a:rPr>
            <a:t>Death rates</a:t>
          </a:r>
          <a:endParaRPr lang="en-US" b="1" dirty="0">
            <a:solidFill>
              <a:schemeClr val="tx1"/>
            </a:solidFill>
          </a:endParaRPr>
        </a:p>
      </dgm:t>
    </dgm:pt>
    <dgm:pt modelId="{4A3746C1-C3A2-8F42-A075-F496ACBD0D5C}" type="parTrans" cxnId="{4712D2E9-E35B-D94F-A003-CC47950F5890}">
      <dgm:prSet/>
      <dgm:spPr/>
      <dgm:t>
        <a:bodyPr/>
        <a:lstStyle/>
        <a:p>
          <a:endParaRPr lang="en-US"/>
        </a:p>
      </dgm:t>
    </dgm:pt>
    <dgm:pt modelId="{CACF3DCD-A6EC-3C4E-B3F8-4B799475D4EF}" type="sibTrans" cxnId="{4712D2E9-E35B-D94F-A003-CC47950F5890}">
      <dgm:prSet/>
      <dgm:spPr>
        <a:solidFill>
          <a:srgbClr val="BDC67E"/>
        </a:solidFill>
      </dgm:spPr>
      <dgm:t>
        <a:bodyPr/>
        <a:lstStyle/>
        <a:p>
          <a:endParaRPr lang="en-US"/>
        </a:p>
      </dgm:t>
    </dgm:pt>
    <dgm:pt modelId="{8227174C-DFA1-B74B-B267-4255DCBB657C}">
      <dgm:prSet phldrT="[Text]"/>
      <dgm:spPr>
        <a:solidFill>
          <a:srgbClr val="BDC67E"/>
        </a:solidFill>
      </dgm:spPr>
      <dgm:t>
        <a:bodyPr/>
        <a:lstStyle/>
        <a:p>
          <a:r>
            <a:rPr lang="en-US" b="1" dirty="0" smtClean="0">
              <a:solidFill>
                <a:schemeClr val="tx1"/>
              </a:solidFill>
            </a:rPr>
            <a:t>Demographics of a population</a:t>
          </a:r>
          <a:endParaRPr lang="en-US" b="1" dirty="0">
            <a:solidFill>
              <a:schemeClr val="tx1"/>
            </a:solidFill>
          </a:endParaRPr>
        </a:p>
      </dgm:t>
    </dgm:pt>
    <dgm:pt modelId="{34F0F065-6C28-9541-9F37-1B5FAB798A9F}" type="parTrans" cxnId="{035F8A16-4EAB-D441-A65A-38CED07A65AC}">
      <dgm:prSet/>
      <dgm:spPr/>
      <dgm:t>
        <a:bodyPr/>
        <a:lstStyle/>
        <a:p>
          <a:endParaRPr lang="en-US"/>
        </a:p>
      </dgm:t>
    </dgm:pt>
    <dgm:pt modelId="{67EB753D-BAC0-B440-B87C-D213E11E799B}" type="sibTrans" cxnId="{035F8A16-4EAB-D441-A65A-38CED07A65AC}">
      <dgm:prSet/>
      <dgm:spPr/>
      <dgm:t>
        <a:bodyPr/>
        <a:lstStyle/>
        <a:p>
          <a:endParaRPr lang="en-US"/>
        </a:p>
      </dgm:t>
    </dgm:pt>
    <dgm:pt modelId="{C73B0E0E-6712-734B-A85F-2A6F70975FE9}" type="pres">
      <dgm:prSet presAssocID="{1BC105B2-D4CA-714C-AFB4-3E8D7DDF698E}" presName="linearFlow" presStyleCnt="0">
        <dgm:presLayoutVars>
          <dgm:dir/>
          <dgm:resizeHandles val="exact"/>
        </dgm:presLayoutVars>
      </dgm:prSet>
      <dgm:spPr/>
    </dgm:pt>
    <dgm:pt modelId="{58802503-BAAA-C441-8C57-7F099B88874F}" type="pres">
      <dgm:prSet presAssocID="{2BE6E37E-1B46-8846-8944-086A058BC938}" presName="node" presStyleLbl="node1" presStyleIdx="0" presStyleCnt="3">
        <dgm:presLayoutVars>
          <dgm:bulletEnabled val="1"/>
        </dgm:presLayoutVars>
      </dgm:prSet>
      <dgm:spPr/>
      <dgm:t>
        <a:bodyPr/>
        <a:lstStyle/>
        <a:p>
          <a:endParaRPr lang="en-US"/>
        </a:p>
      </dgm:t>
    </dgm:pt>
    <dgm:pt modelId="{0F37677C-6CD0-9648-9DDF-ABE7B175531C}" type="pres">
      <dgm:prSet presAssocID="{23AF8105-94B9-2348-A3CD-FA064BF7F80C}" presName="spacerL" presStyleCnt="0"/>
      <dgm:spPr/>
    </dgm:pt>
    <dgm:pt modelId="{07610FF2-8447-E444-8DEF-EBD3EEB3696F}" type="pres">
      <dgm:prSet presAssocID="{23AF8105-94B9-2348-A3CD-FA064BF7F80C}" presName="sibTrans" presStyleLbl="sibTrans2D1" presStyleIdx="0" presStyleCnt="2"/>
      <dgm:spPr/>
      <dgm:t>
        <a:bodyPr/>
        <a:lstStyle/>
        <a:p>
          <a:endParaRPr lang="en-US"/>
        </a:p>
      </dgm:t>
    </dgm:pt>
    <dgm:pt modelId="{91FD2EE8-E89A-2C4B-BC16-F6D6CF88EFCE}" type="pres">
      <dgm:prSet presAssocID="{23AF8105-94B9-2348-A3CD-FA064BF7F80C}" presName="spacerR" presStyleCnt="0"/>
      <dgm:spPr/>
    </dgm:pt>
    <dgm:pt modelId="{727A2435-A61E-F94F-850B-7F0B193B6E6A}" type="pres">
      <dgm:prSet presAssocID="{9A9BF65B-EFA5-2947-A183-C7CE3A3B4029}" presName="node" presStyleLbl="node1" presStyleIdx="1" presStyleCnt="3">
        <dgm:presLayoutVars>
          <dgm:bulletEnabled val="1"/>
        </dgm:presLayoutVars>
      </dgm:prSet>
      <dgm:spPr/>
      <dgm:t>
        <a:bodyPr/>
        <a:lstStyle/>
        <a:p>
          <a:endParaRPr lang="en-US"/>
        </a:p>
      </dgm:t>
    </dgm:pt>
    <dgm:pt modelId="{F76BC100-C301-F947-AB6C-364CEBA14E46}" type="pres">
      <dgm:prSet presAssocID="{CACF3DCD-A6EC-3C4E-B3F8-4B799475D4EF}" presName="spacerL" presStyleCnt="0"/>
      <dgm:spPr/>
    </dgm:pt>
    <dgm:pt modelId="{7024C9D6-BE87-C140-ABB2-D9169410A508}" type="pres">
      <dgm:prSet presAssocID="{CACF3DCD-A6EC-3C4E-B3F8-4B799475D4EF}" presName="sibTrans" presStyleLbl="sibTrans2D1" presStyleIdx="1" presStyleCnt="2"/>
      <dgm:spPr/>
      <dgm:t>
        <a:bodyPr/>
        <a:lstStyle/>
        <a:p>
          <a:endParaRPr lang="en-US"/>
        </a:p>
      </dgm:t>
    </dgm:pt>
    <dgm:pt modelId="{B8846092-1473-EB42-B6F5-B34582ADA69B}" type="pres">
      <dgm:prSet presAssocID="{CACF3DCD-A6EC-3C4E-B3F8-4B799475D4EF}" presName="spacerR" presStyleCnt="0"/>
      <dgm:spPr/>
    </dgm:pt>
    <dgm:pt modelId="{7E949903-DA93-754E-9AB2-8760B4200616}" type="pres">
      <dgm:prSet presAssocID="{8227174C-DFA1-B74B-B267-4255DCBB657C}" presName="node" presStyleLbl="node1" presStyleIdx="2" presStyleCnt="3">
        <dgm:presLayoutVars>
          <dgm:bulletEnabled val="1"/>
        </dgm:presLayoutVars>
      </dgm:prSet>
      <dgm:spPr/>
      <dgm:t>
        <a:bodyPr/>
        <a:lstStyle/>
        <a:p>
          <a:endParaRPr lang="en-US"/>
        </a:p>
      </dgm:t>
    </dgm:pt>
  </dgm:ptLst>
  <dgm:cxnLst>
    <dgm:cxn modelId="{E4461813-6BFE-264A-8461-02624ECA5CF2}" type="presOf" srcId="{9A9BF65B-EFA5-2947-A183-C7CE3A3B4029}" destId="{727A2435-A61E-F94F-850B-7F0B193B6E6A}" srcOrd="0" destOrd="0" presId="urn:microsoft.com/office/officeart/2005/8/layout/equation1"/>
    <dgm:cxn modelId="{C2DDF3EA-A2DA-A440-A32A-EB553D07E2FB}" type="presOf" srcId="{23AF8105-94B9-2348-A3CD-FA064BF7F80C}" destId="{07610FF2-8447-E444-8DEF-EBD3EEB3696F}" srcOrd="0" destOrd="0" presId="urn:microsoft.com/office/officeart/2005/8/layout/equation1"/>
    <dgm:cxn modelId="{68D35F8C-342D-0A48-AFB0-A256A49D8A32}" srcId="{1BC105B2-D4CA-714C-AFB4-3E8D7DDF698E}" destId="{2BE6E37E-1B46-8846-8944-086A058BC938}" srcOrd="0" destOrd="0" parTransId="{AF21A9A2-645C-6F4F-8CAE-3CD5B41AAC36}" sibTransId="{23AF8105-94B9-2348-A3CD-FA064BF7F80C}"/>
    <dgm:cxn modelId="{289C1F7C-F6F0-014E-89F1-7DC69426B6D0}" type="presOf" srcId="{8227174C-DFA1-B74B-B267-4255DCBB657C}" destId="{7E949903-DA93-754E-9AB2-8760B4200616}" srcOrd="0" destOrd="0" presId="urn:microsoft.com/office/officeart/2005/8/layout/equation1"/>
    <dgm:cxn modelId="{035F8A16-4EAB-D441-A65A-38CED07A65AC}" srcId="{1BC105B2-D4CA-714C-AFB4-3E8D7DDF698E}" destId="{8227174C-DFA1-B74B-B267-4255DCBB657C}" srcOrd="2" destOrd="0" parTransId="{34F0F065-6C28-9541-9F37-1B5FAB798A9F}" sibTransId="{67EB753D-BAC0-B440-B87C-D213E11E799B}"/>
    <dgm:cxn modelId="{85939B2A-A67E-7140-8DCD-4C692A3231DE}" type="presOf" srcId="{1BC105B2-D4CA-714C-AFB4-3E8D7DDF698E}" destId="{C73B0E0E-6712-734B-A85F-2A6F70975FE9}" srcOrd="0" destOrd="0" presId="urn:microsoft.com/office/officeart/2005/8/layout/equation1"/>
    <dgm:cxn modelId="{F4383DAB-D8A4-EA45-9089-0F1FD37889D2}" type="presOf" srcId="{2BE6E37E-1B46-8846-8944-086A058BC938}" destId="{58802503-BAAA-C441-8C57-7F099B88874F}" srcOrd="0" destOrd="0" presId="urn:microsoft.com/office/officeart/2005/8/layout/equation1"/>
    <dgm:cxn modelId="{7AC8B87B-A372-5E46-B9BB-787B2335246D}" type="presOf" srcId="{CACF3DCD-A6EC-3C4E-B3F8-4B799475D4EF}" destId="{7024C9D6-BE87-C140-ABB2-D9169410A508}" srcOrd="0" destOrd="0" presId="urn:microsoft.com/office/officeart/2005/8/layout/equation1"/>
    <dgm:cxn modelId="{4712D2E9-E35B-D94F-A003-CC47950F5890}" srcId="{1BC105B2-D4CA-714C-AFB4-3E8D7DDF698E}" destId="{9A9BF65B-EFA5-2947-A183-C7CE3A3B4029}" srcOrd="1" destOrd="0" parTransId="{4A3746C1-C3A2-8F42-A075-F496ACBD0D5C}" sibTransId="{CACF3DCD-A6EC-3C4E-B3F8-4B799475D4EF}"/>
    <dgm:cxn modelId="{21C42C5C-B550-BF42-846A-3EDA4F91F9A2}" type="presParOf" srcId="{C73B0E0E-6712-734B-A85F-2A6F70975FE9}" destId="{58802503-BAAA-C441-8C57-7F099B88874F}" srcOrd="0" destOrd="0" presId="urn:microsoft.com/office/officeart/2005/8/layout/equation1"/>
    <dgm:cxn modelId="{832E3E2F-13D4-654C-B2A5-9339AE3F2A23}" type="presParOf" srcId="{C73B0E0E-6712-734B-A85F-2A6F70975FE9}" destId="{0F37677C-6CD0-9648-9DDF-ABE7B175531C}" srcOrd="1" destOrd="0" presId="urn:microsoft.com/office/officeart/2005/8/layout/equation1"/>
    <dgm:cxn modelId="{3B77AD33-6684-8E42-AD96-CCBD53CA5ADA}" type="presParOf" srcId="{C73B0E0E-6712-734B-A85F-2A6F70975FE9}" destId="{07610FF2-8447-E444-8DEF-EBD3EEB3696F}" srcOrd="2" destOrd="0" presId="urn:microsoft.com/office/officeart/2005/8/layout/equation1"/>
    <dgm:cxn modelId="{341877D7-B481-4148-A67F-94D0EFA4BC92}" type="presParOf" srcId="{C73B0E0E-6712-734B-A85F-2A6F70975FE9}" destId="{91FD2EE8-E89A-2C4B-BC16-F6D6CF88EFCE}" srcOrd="3" destOrd="0" presId="urn:microsoft.com/office/officeart/2005/8/layout/equation1"/>
    <dgm:cxn modelId="{FC5F1488-DA43-D442-A74A-97D51A587E08}" type="presParOf" srcId="{C73B0E0E-6712-734B-A85F-2A6F70975FE9}" destId="{727A2435-A61E-F94F-850B-7F0B193B6E6A}" srcOrd="4" destOrd="0" presId="urn:microsoft.com/office/officeart/2005/8/layout/equation1"/>
    <dgm:cxn modelId="{D5C9924B-6DD1-E140-A2D1-668AFB65123C}" type="presParOf" srcId="{C73B0E0E-6712-734B-A85F-2A6F70975FE9}" destId="{F76BC100-C301-F947-AB6C-364CEBA14E46}" srcOrd="5" destOrd="0" presId="urn:microsoft.com/office/officeart/2005/8/layout/equation1"/>
    <dgm:cxn modelId="{FBBA7023-040B-B749-8795-C1CEC090D728}" type="presParOf" srcId="{C73B0E0E-6712-734B-A85F-2A6F70975FE9}" destId="{7024C9D6-BE87-C140-ABB2-D9169410A508}" srcOrd="6" destOrd="0" presId="urn:microsoft.com/office/officeart/2005/8/layout/equation1"/>
    <dgm:cxn modelId="{BFBFED60-BC49-5B47-8075-1B543D0330A7}" type="presParOf" srcId="{C73B0E0E-6712-734B-A85F-2A6F70975FE9}" destId="{B8846092-1473-EB42-B6F5-B34582ADA69B}" srcOrd="7" destOrd="0" presId="urn:microsoft.com/office/officeart/2005/8/layout/equation1"/>
    <dgm:cxn modelId="{3E908D57-BB3A-E543-ADAB-6AE187469A8E}" type="presParOf" srcId="{C73B0E0E-6712-734B-A85F-2A6F70975FE9}" destId="{7E949903-DA93-754E-9AB2-8760B4200616}"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517F68-B60E-314D-BF47-924C74BED2F7}"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F9C4A531-BB29-1E4A-8CD3-FD3E1CAD4F6E}">
      <dgm:prSet phldrT="[Text]"/>
      <dgm:spPr>
        <a:solidFill>
          <a:schemeClr val="accent6">
            <a:lumMod val="60000"/>
            <a:lumOff val="40000"/>
          </a:schemeClr>
        </a:solidFill>
      </dgm:spPr>
      <dgm:t>
        <a:bodyPr/>
        <a:lstStyle/>
        <a:p>
          <a:r>
            <a:rPr lang="en-US" dirty="0" smtClean="0"/>
            <a:t>Food</a:t>
          </a:r>
          <a:endParaRPr lang="en-US" dirty="0"/>
        </a:p>
      </dgm:t>
    </dgm:pt>
    <dgm:pt modelId="{F03663A9-2272-894A-8BD8-8250995662F0}" type="parTrans" cxnId="{C96D2091-7131-0043-8F58-94B187866AB2}">
      <dgm:prSet/>
      <dgm:spPr/>
      <dgm:t>
        <a:bodyPr/>
        <a:lstStyle/>
        <a:p>
          <a:endParaRPr lang="en-US"/>
        </a:p>
      </dgm:t>
    </dgm:pt>
    <dgm:pt modelId="{21AFD2B4-8244-7B4E-B06A-DA7D533F3BFB}" type="sibTrans" cxnId="{C96D2091-7131-0043-8F58-94B187866AB2}">
      <dgm:prSet/>
      <dgm:spPr/>
      <dgm:t>
        <a:bodyPr/>
        <a:lstStyle/>
        <a:p>
          <a:endParaRPr lang="en-US"/>
        </a:p>
      </dgm:t>
    </dgm:pt>
    <dgm:pt modelId="{828B7D4E-7C90-0F4D-BD60-A4ADAA5BD239}">
      <dgm:prSet phldrT="[Text]"/>
      <dgm:spPr>
        <a:solidFill>
          <a:schemeClr val="accent6">
            <a:lumMod val="60000"/>
            <a:lumOff val="40000"/>
          </a:schemeClr>
        </a:solidFill>
      </dgm:spPr>
      <dgm:t>
        <a:bodyPr/>
        <a:lstStyle/>
        <a:p>
          <a:r>
            <a:rPr lang="en-US" dirty="0" smtClean="0"/>
            <a:t>Reproduce</a:t>
          </a:r>
          <a:endParaRPr lang="en-US" dirty="0"/>
        </a:p>
      </dgm:t>
    </dgm:pt>
    <dgm:pt modelId="{88F17B4C-B4F6-2C47-BFA7-855D31220991}" type="parTrans" cxnId="{81CE7330-58C9-1B49-BB75-229BA7F831FD}">
      <dgm:prSet/>
      <dgm:spPr/>
      <dgm:t>
        <a:bodyPr/>
        <a:lstStyle/>
        <a:p>
          <a:endParaRPr lang="en-US"/>
        </a:p>
      </dgm:t>
    </dgm:pt>
    <dgm:pt modelId="{9CE297AB-3C6B-2246-86C8-A1A5DC1E2ADE}" type="sibTrans" cxnId="{81CE7330-58C9-1B49-BB75-229BA7F831FD}">
      <dgm:prSet/>
      <dgm:spPr/>
      <dgm:t>
        <a:bodyPr/>
        <a:lstStyle/>
        <a:p>
          <a:endParaRPr lang="en-US"/>
        </a:p>
      </dgm:t>
    </dgm:pt>
    <dgm:pt modelId="{7FC3CAE7-4E2E-F449-A19E-E686CB575669}">
      <dgm:prSet phldrT="[Text]"/>
      <dgm:spPr>
        <a:solidFill>
          <a:schemeClr val="accent6">
            <a:lumMod val="60000"/>
            <a:lumOff val="40000"/>
          </a:schemeClr>
        </a:solidFill>
      </dgm:spPr>
      <dgm:t>
        <a:bodyPr/>
        <a:lstStyle/>
        <a:p>
          <a:r>
            <a:rPr lang="en-US" dirty="0" smtClean="0"/>
            <a:t>Grow</a:t>
          </a:r>
          <a:endParaRPr lang="en-US" dirty="0"/>
        </a:p>
      </dgm:t>
    </dgm:pt>
    <dgm:pt modelId="{C6DE27C5-14BB-3B42-BA8D-92ACFFB63995}" type="parTrans" cxnId="{5E401C94-2EA7-2645-95F8-2FEF6FBFD308}">
      <dgm:prSet/>
      <dgm:spPr/>
      <dgm:t>
        <a:bodyPr/>
        <a:lstStyle/>
        <a:p>
          <a:endParaRPr lang="en-US"/>
        </a:p>
      </dgm:t>
    </dgm:pt>
    <dgm:pt modelId="{8BF7513C-77A2-F34E-9AF3-D41A77A8B579}" type="sibTrans" cxnId="{5E401C94-2EA7-2645-95F8-2FEF6FBFD308}">
      <dgm:prSet/>
      <dgm:spPr/>
      <dgm:t>
        <a:bodyPr/>
        <a:lstStyle/>
        <a:p>
          <a:endParaRPr lang="en-US"/>
        </a:p>
      </dgm:t>
    </dgm:pt>
    <dgm:pt modelId="{230D4B44-128B-9345-9F2C-2C5F7441CD1D}" type="pres">
      <dgm:prSet presAssocID="{C9517F68-B60E-314D-BF47-924C74BED2F7}" presName="diagram" presStyleCnt="0">
        <dgm:presLayoutVars>
          <dgm:dir/>
          <dgm:resizeHandles val="exact"/>
        </dgm:presLayoutVars>
      </dgm:prSet>
      <dgm:spPr/>
      <dgm:t>
        <a:bodyPr/>
        <a:lstStyle/>
        <a:p>
          <a:endParaRPr lang="en-US"/>
        </a:p>
      </dgm:t>
    </dgm:pt>
    <dgm:pt modelId="{E4DDA63E-2D1F-D34E-8622-265F6C483009}" type="pres">
      <dgm:prSet presAssocID="{F9C4A531-BB29-1E4A-8CD3-FD3E1CAD4F6E}" presName="node" presStyleLbl="node1" presStyleIdx="0" presStyleCnt="3">
        <dgm:presLayoutVars>
          <dgm:bulletEnabled val="1"/>
        </dgm:presLayoutVars>
      </dgm:prSet>
      <dgm:spPr/>
      <dgm:t>
        <a:bodyPr/>
        <a:lstStyle/>
        <a:p>
          <a:endParaRPr lang="en-US"/>
        </a:p>
      </dgm:t>
    </dgm:pt>
    <dgm:pt modelId="{763487D7-6C7E-BC47-8AC8-EA08CD72E045}" type="pres">
      <dgm:prSet presAssocID="{21AFD2B4-8244-7B4E-B06A-DA7D533F3BFB}" presName="sibTrans" presStyleCnt="0"/>
      <dgm:spPr/>
    </dgm:pt>
    <dgm:pt modelId="{AB56B7F8-3FA3-8E43-A07B-DC3D8C4FB8FF}" type="pres">
      <dgm:prSet presAssocID="{828B7D4E-7C90-0F4D-BD60-A4ADAA5BD239}" presName="node" presStyleLbl="node1" presStyleIdx="1" presStyleCnt="3">
        <dgm:presLayoutVars>
          <dgm:bulletEnabled val="1"/>
        </dgm:presLayoutVars>
      </dgm:prSet>
      <dgm:spPr/>
      <dgm:t>
        <a:bodyPr/>
        <a:lstStyle/>
        <a:p>
          <a:endParaRPr lang="en-US"/>
        </a:p>
      </dgm:t>
    </dgm:pt>
    <dgm:pt modelId="{8824424D-8662-3041-862F-36E03FD906F1}" type="pres">
      <dgm:prSet presAssocID="{9CE297AB-3C6B-2246-86C8-A1A5DC1E2ADE}" presName="sibTrans" presStyleCnt="0"/>
      <dgm:spPr/>
    </dgm:pt>
    <dgm:pt modelId="{F23A6330-909A-4042-B54F-235F46CE3435}" type="pres">
      <dgm:prSet presAssocID="{7FC3CAE7-4E2E-F449-A19E-E686CB575669}" presName="node" presStyleLbl="node1" presStyleIdx="2" presStyleCnt="3">
        <dgm:presLayoutVars>
          <dgm:bulletEnabled val="1"/>
        </dgm:presLayoutVars>
      </dgm:prSet>
      <dgm:spPr/>
      <dgm:t>
        <a:bodyPr/>
        <a:lstStyle/>
        <a:p>
          <a:endParaRPr lang="en-US"/>
        </a:p>
      </dgm:t>
    </dgm:pt>
  </dgm:ptLst>
  <dgm:cxnLst>
    <dgm:cxn modelId="{BA613D57-DF64-124A-ADCA-A374DB59C661}" type="presOf" srcId="{828B7D4E-7C90-0F4D-BD60-A4ADAA5BD239}" destId="{AB56B7F8-3FA3-8E43-A07B-DC3D8C4FB8FF}" srcOrd="0" destOrd="0" presId="urn:microsoft.com/office/officeart/2005/8/layout/default#1"/>
    <dgm:cxn modelId="{C96D2091-7131-0043-8F58-94B187866AB2}" srcId="{C9517F68-B60E-314D-BF47-924C74BED2F7}" destId="{F9C4A531-BB29-1E4A-8CD3-FD3E1CAD4F6E}" srcOrd="0" destOrd="0" parTransId="{F03663A9-2272-894A-8BD8-8250995662F0}" sibTransId="{21AFD2B4-8244-7B4E-B06A-DA7D533F3BFB}"/>
    <dgm:cxn modelId="{E5070A1D-F398-054C-A0FE-2B6B2023B7FD}" type="presOf" srcId="{C9517F68-B60E-314D-BF47-924C74BED2F7}" destId="{230D4B44-128B-9345-9F2C-2C5F7441CD1D}" srcOrd="0" destOrd="0" presId="urn:microsoft.com/office/officeart/2005/8/layout/default#1"/>
    <dgm:cxn modelId="{81CE7330-58C9-1B49-BB75-229BA7F831FD}" srcId="{C9517F68-B60E-314D-BF47-924C74BED2F7}" destId="{828B7D4E-7C90-0F4D-BD60-A4ADAA5BD239}" srcOrd="1" destOrd="0" parTransId="{88F17B4C-B4F6-2C47-BFA7-855D31220991}" sibTransId="{9CE297AB-3C6B-2246-86C8-A1A5DC1E2ADE}"/>
    <dgm:cxn modelId="{5B05EE21-311F-B04C-847B-23F9AFC42617}" type="presOf" srcId="{7FC3CAE7-4E2E-F449-A19E-E686CB575669}" destId="{F23A6330-909A-4042-B54F-235F46CE3435}" srcOrd="0" destOrd="0" presId="urn:microsoft.com/office/officeart/2005/8/layout/default#1"/>
    <dgm:cxn modelId="{5E401C94-2EA7-2645-95F8-2FEF6FBFD308}" srcId="{C9517F68-B60E-314D-BF47-924C74BED2F7}" destId="{7FC3CAE7-4E2E-F449-A19E-E686CB575669}" srcOrd="2" destOrd="0" parTransId="{C6DE27C5-14BB-3B42-BA8D-92ACFFB63995}" sibTransId="{8BF7513C-77A2-F34E-9AF3-D41A77A8B579}"/>
    <dgm:cxn modelId="{3625BFA5-801B-EC4D-B648-A953EB528CAB}" type="presOf" srcId="{F9C4A531-BB29-1E4A-8CD3-FD3E1CAD4F6E}" destId="{E4DDA63E-2D1F-D34E-8622-265F6C483009}" srcOrd="0" destOrd="0" presId="urn:microsoft.com/office/officeart/2005/8/layout/default#1"/>
    <dgm:cxn modelId="{DA1944A7-FB1E-9540-87DD-3C9CB36B6494}" type="presParOf" srcId="{230D4B44-128B-9345-9F2C-2C5F7441CD1D}" destId="{E4DDA63E-2D1F-D34E-8622-265F6C483009}" srcOrd="0" destOrd="0" presId="urn:microsoft.com/office/officeart/2005/8/layout/default#1"/>
    <dgm:cxn modelId="{F6196ED1-9607-3D4B-9419-D1AAD534A4DB}" type="presParOf" srcId="{230D4B44-128B-9345-9F2C-2C5F7441CD1D}" destId="{763487D7-6C7E-BC47-8AC8-EA08CD72E045}" srcOrd="1" destOrd="0" presId="urn:microsoft.com/office/officeart/2005/8/layout/default#1"/>
    <dgm:cxn modelId="{DD7682B0-1456-074C-BB57-FD1434644AB4}" type="presParOf" srcId="{230D4B44-128B-9345-9F2C-2C5F7441CD1D}" destId="{AB56B7F8-3FA3-8E43-A07B-DC3D8C4FB8FF}" srcOrd="2" destOrd="0" presId="urn:microsoft.com/office/officeart/2005/8/layout/default#1"/>
    <dgm:cxn modelId="{BF6160D0-C183-784D-A33D-31E6920E1B5E}" type="presParOf" srcId="{230D4B44-128B-9345-9F2C-2C5F7441CD1D}" destId="{8824424D-8662-3041-862F-36E03FD906F1}" srcOrd="3" destOrd="0" presId="urn:microsoft.com/office/officeart/2005/8/layout/default#1"/>
    <dgm:cxn modelId="{06C0468E-4F43-C64F-B094-6A2196BDAD6F}" type="presParOf" srcId="{230D4B44-128B-9345-9F2C-2C5F7441CD1D}" destId="{F23A6330-909A-4042-B54F-235F46CE3435}"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7E150A-8A93-B242-908A-4EADCE1D6E5A}"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B419B7E3-4EFE-8B4D-986C-CDCA6C26A46B}">
      <dgm:prSet phldrT="[Text]" phldr="1"/>
      <dgm:spPr/>
      <dgm:t>
        <a:bodyPr/>
        <a:lstStyle/>
        <a:p>
          <a:endParaRPr lang="en-US"/>
        </a:p>
      </dgm:t>
    </dgm:pt>
    <dgm:pt modelId="{049BAB75-C1B5-A644-A57B-9D7E6C40E16E}" type="parTrans" cxnId="{EAA0F7C2-7BA3-4543-9610-33BF0A337234}">
      <dgm:prSet/>
      <dgm:spPr/>
      <dgm:t>
        <a:bodyPr/>
        <a:lstStyle/>
        <a:p>
          <a:endParaRPr lang="en-US"/>
        </a:p>
      </dgm:t>
    </dgm:pt>
    <dgm:pt modelId="{B47CDBDF-367F-8A4E-827B-D52376CD301E}" type="sibTrans" cxnId="{EAA0F7C2-7BA3-4543-9610-33BF0A337234}">
      <dgm:prSet/>
      <dgm:spPr/>
      <dgm:t>
        <a:bodyPr/>
        <a:lstStyle/>
        <a:p>
          <a:endParaRPr lang="en-US"/>
        </a:p>
      </dgm:t>
    </dgm:pt>
    <dgm:pt modelId="{3B65436B-54FD-D444-B1C4-5EA9C7214E0C}">
      <dgm:prSet phldrT="[Text]"/>
      <dgm:spPr/>
      <dgm:t>
        <a:bodyPr/>
        <a:lstStyle/>
        <a:p>
          <a:r>
            <a:rPr lang="en-US" dirty="0" smtClean="0"/>
            <a:t>K-selection: Traits that are sensitive to population density, and are favored at high densities (near K).</a:t>
          </a:r>
          <a:endParaRPr lang="en-US" dirty="0"/>
        </a:p>
      </dgm:t>
    </dgm:pt>
    <dgm:pt modelId="{628E2600-24A6-8B46-A0BF-7E58A176EF29}" type="parTrans" cxnId="{6F8CA8EC-1B78-EB41-9414-447E9C5B3FE1}">
      <dgm:prSet/>
      <dgm:spPr/>
      <dgm:t>
        <a:bodyPr/>
        <a:lstStyle/>
        <a:p>
          <a:endParaRPr lang="en-US"/>
        </a:p>
      </dgm:t>
    </dgm:pt>
    <dgm:pt modelId="{8E89316B-6117-8142-B3D5-61D8AD0F8F1E}" type="sibTrans" cxnId="{6F8CA8EC-1B78-EB41-9414-447E9C5B3FE1}">
      <dgm:prSet/>
      <dgm:spPr/>
      <dgm:t>
        <a:bodyPr/>
        <a:lstStyle/>
        <a:p>
          <a:endParaRPr lang="en-US"/>
        </a:p>
      </dgm:t>
    </dgm:pt>
    <dgm:pt modelId="{E8D22CED-C10F-484C-90F0-8E9A2C1647FE}" type="pres">
      <dgm:prSet presAssocID="{DA7E150A-8A93-B242-908A-4EADCE1D6E5A}" presName="Name0" presStyleCnt="0">
        <dgm:presLayoutVars>
          <dgm:chMax/>
          <dgm:chPref/>
          <dgm:dir/>
        </dgm:presLayoutVars>
      </dgm:prSet>
      <dgm:spPr/>
      <dgm:t>
        <a:bodyPr/>
        <a:lstStyle/>
        <a:p>
          <a:endParaRPr lang="en-US"/>
        </a:p>
      </dgm:t>
    </dgm:pt>
    <dgm:pt modelId="{DA220354-15C1-1D44-A10D-F0FAEA11D30D}" type="pres">
      <dgm:prSet presAssocID="{B419B7E3-4EFE-8B4D-986C-CDCA6C26A46B}" presName="parenttextcomposite" presStyleCnt="0"/>
      <dgm:spPr/>
    </dgm:pt>
    <dgm:pt modelId="{D9E0E66D-54AD-2044-92C4-486CE5032ADB}" type="pres">
      <dgm:prSet presAssocID="{B419B7E3-4EFE-8B4D-986C-CDCA6C26A46B}" presName="parenttext" presStyleLbl="revTx" presStyleIdx="0" presStyleCnt="1">
        <dgm:presLayoutVars>
          <dgm:chMax/>
          <dgm:chPref val="2"/>
          <dgm:bulletEnabled val="1"/>
        </dgm:presLayoutVars>
      </dgm:prSet>
      <dgm:spPr/>
      <dgm:t>
        <a:bodyPr/>
        <a:lstStyle/>
        <a:p>
          <a:endParaRPr lang="en-US"/>
        </a:p>
      </dgm:t>
    </dgm:pt>
    <dgm:pt modelId="{F9A17DC4-225C-9749-94D6-1FD1AB95ED44}" type="pres">
      <dgm:prSet presAssocID="{B419B7E3-4EFE-8B4D-986C-CDCA6C26A46B}" presName="composite" presStyleCnt="0"/>
      <dgm:spPr/>
    </dgm:pt>
    <dgm:pt modelId="{B214DA8E-D055-8943-B7AF-FA0B1C531167}" type="pres">
      <dgm:prSet presAssocID="{B419B7E3-4EFE-8B4D-986C-CDCA6C26A46B}" presName="chevron1" presStyleLbl="alignNode1" presStyleIdx="0" presStyleCnt="7"/>
      <dgm:spPr/>
    </dgm:pt>
    <dgm:pt modelId="{D88E0B13-AF27-7549-AC9D-E9212FDC5BFC}" type="pres">
      <dgm:prSet presAssocID="{B419B7E3-4EFE-8B4D-986C-CDCA6C26A46B}" presName="chevron2" presStyleLbl="alignNode1" presStyleIdx="1" presStyleCnt="7"/>
      <dgm:spPr/>
    </dgm:pt>
    <dgm:pt modelId="{7987B0BD-C8D4-464C-8BD6-7D43C93D17DC}" type="pres">
      <dgm:prSet presAssocID="{B419B7E3-4EFE-8B4D-986C-CDCA6C26A46B}" presName="chevron3" presStyleLbl="alignNode1" presStyleIdx="2" presStyleCnt="7"/>
      <dgm:spPr/>
    </dgm:pt>
    <dgm:pt modelId="{BD7EC3A4-BF73-D546-B200-1FC0CEEC90C1}" type="pres">
      <dgm:prSet presAssocID="{B419B7E3-4EFE-8B4D-986C-CDCA6C26A46B}" presName="chevron4" presStyleLbl="alignNode1" presStyleIdx="3" presStyleCnt="7"/>
      <dgm:spPr/>
    </dgm:pt>
    <dgm:pt modelId="{C5BD2304-4489-D14D-A84A-1B013400F596}" type="pres">
      <dgm:prSet presAssocID="{B419B7E3-4EFE-8B4D-986C-CDCA6C26A46B}" presName="chevron5" presStyleLbl="alignNode1" presStyleIdx="4" presStyleCnt="7"/>
      <dgm:spPr/>
    </dgm:pt>
    <dgm:pt modelId="{59539D65-A7F8-624B-AF01-D6A96A4CBA2B}" type="pres">
      <dgm:prSet presAssocID="{B419B7E3-4EFE-8B4D-986C-CDCA6C26A46B}" presName="chevron6" presStyleLbl="alignNode1" presStyleIdx="5" presStyleCnt="7"/>
      <dgm:spPr/>
    </dgm:pt>
    <dgm:pt modelId="{22B38FF3-0612-CB41-9785-4B4434D26ADF}" type="pres">
      <dgm:prSet presAssocID="{B419B7E3-4EFE-8B4D-986C-CDCA6C26A46B}" presName="chevron7" presStyleLbl="alignNode1" presStyleIdx="6" presStyleCnt="7"/>
      <dgm:spPr/>
    </dgm:pt>
    <dgm:pt modelId="{30CA810F-5830-E24E-A6D9-6EA27FD80DE4}" type="pres">
      <dgm:prSet presAssocID="{B419B7E3-4EFE-8B4D-986C-CDCA6C26A46B}" presName="childtext" presStyleLbl="solidFgAcc1" presStyleIdx="0" presStyleCnt="1">
        <dgm:presLayoutVars>
          <dgm:chMax/>
          <dgm:chPref val="0"/>
          <dgm:bulletEnabled val="1"/>
        </dgm:presLayoutVars>
      </dgm:prSet>
      <dgm:spPr/>
      <dgm:t>
        <a:bodyPr/>
        <a:lstStyle/>
        <a:p>
          <a:endParaRPr lang="en-US"/>
        </a:p>
      </dgm:t>
    </dgm:pt>
  </dgm:ptLst>
  <dgm:cxnLst>
    <dgm:cxn modelId="{C462C5FF-7A8A-364C-82C0-D5ACCB486C84}" type="presOf" srcId="{B419B7E3-4EFE-8B4D-986C-CDCA6C26A46B}" destId="{D9E0E66D-54AD-2044-92C4-486CE5032ADB}" srcOrd="0" destOrd="0" presId="urn:microsoft.com/office/officeart/2008/layout/VerticalAccentList"/>
    <dgm:cxn modelId="{2213403B-B00F-B34D-85A0-DDF154653217}" type="presOf" srcId="{DA7E150A-8A93-B242-908A-4EADCE1D6E5A}" destId="{E8D22CED-C10F-484C-90F0-8E9A2C1647FE}" srcOrd="0" destOrd="0" presId="urn:microsoft.com/office/officeart/2008/layout/VerticalAccentList"/>
    <dgm:cxn modelId="{6F8CA8EC-1B78-EB41-9414-447E9C5B3FE1}" srcId="{B419B7E3-4EFE-8B4D-986C-CDCA6C26A46B}" destId="{3B65436B-54FD-D444-B1C4-5EA9C7214E0C}" srcOrd="0" destOrd="0" parTransId="{628E2600-24A6-8B46-A0BF-7E58A176EF29}" sibTransId="{8E89316B-6117-8142-B3D5-61D8AD0F8F1E}"/>
    <dgm:cxn modelId="{EDD1C999-A546-BA4B-BD56-65618AADD8DF}" type="presOf" srcId="{3B65436B-54FD-D444-B1C4-5EA9C7214E0C}" destId="{30CA810F-5830-E24E-A6D9-6EA27FD80DE4}" srcOrd="0" destOrd="0" presId="urn:microsoft.com/office/officeart/2008/layout/VerticalAccentList"/>
    <dgm:cxn modelId="{EAA0F7C2-7BA3-4543-9610-33BF0A337234}" srcId="{DA7E150A-8A93-B242-908A-4EADCE1D6E5A}" destId="{B419B7E3-4EFE-8B4D-986C-CDCA6C26A46B}" srcOrd="0" destOrd="0" parTransId="{049BAB75-C1B5-A644-A57B-9D7E6C40E16E}" sibTransId="{B47CDBDF-367F-8A4E-827B-D52376CD301E}"/>
    <dgm:cxn modelId="{01183233-B083-9344-8DE6-60C685F04F0C}" type="presParOf" srcId="{E8D22CED-C10F-484C-90F0-8E9A2C1647FE}" destId="{DA220354-15C1-1D44-A10D-F0FAEA11D30D}" srcOrd="0" destOrd="0" presId="urn:microsoft.com/office/officeart/2008/layout/VerticalAccentList"/>
    <dgm:cxn modelId="{64A65383-676A-AA4D-9D8B-2AE314081497}" type="presParOf" srcId="{DA220354-15C1-1D44-A10D-F0FAEA11D30D}" destId="{D9E0E66D-54AD-2044-92C4-486CE5032ADB}" srcOrd="0" destOrd="0" presId="urn:microsoft.com/office/officeart/2008/layout/VerticalAccentList"/>
    <dgm:cxn modelId="{ADAE4B57-7D3A-8142-8C68-CF67E673B500}" type="presParOf" srcId="{E8D22CED-C10F-484C-90F0-8E9A2C1647FE}" destId="{F9A17DC4-225C-9749-94D6-1FD1AB95ED44}" srcOrd="1" destOrd="0" presId="urn:microsoft.com/office/officeart/2008/layout/VerticalAccentList"/>
    <dgm:cxn modelId="{2D80DC5F-C5B5-564E-B7DF-2FDC5EF170F8}" type="presParOf" srcId="{F9A17DC4-225C-9749-94D6-1FD1AB95ED44}" destId="{B214DA8E-D055-8943-B7AF-FA0B1C531167}" srcOrd="0" destOrd="0" presId="urn:microsoft.com/office/officeart/2008/layout/VerticalAccentList"/>
    <dgm:cxn modelId="{C9F7C01B-7DF8-FF42-8BB7-2E5F297052E6}" type="presParOf" srcId="{F9A17DC4-225C-9749-94D6-1FD1AB95ED44}" destId="{D88E0B13-AF27-7549-AC9D-E9212FDC5BFC}" srcOrd="1" destOrd="0" presId="urn:microsoft.com/office/officeart/2008/layout/VerticalAccentList"/>
    <dgm:cxn modelId="{EBC66AA9-07C8-0C46-928F-EB2C7745B340}" type="presParOf" srcId="{F9A17DC4-225C-9749-94D6-1FD1AB95ED44}" destId="{7987B0BD-C8D4-464C-8BD6-7D43C93D17DC}" srcOrd="2" destOrd="0" presId="urn:microsoft.com/office/officeart/2008/layout/VerticalAccentList"/>
    <dgm:cxn modelId="{916F2B75-1214-8846-9376-D6EDAC50392F}" type="presParOf" srcId="{F9A17DC4-225C-9749-94D6-1FD1AB95ED44}" destId="{BD7EC3A4-BF73-D546-B200-1FC0CEEC90C1}" srcOrd="3" destOrd="0" presId="urn:microsoft.com/office/officeart/2008/layout/VerticalAccentList"/>
    <dgm:cxn modelId="{23EC3486-2EF4-2740-B2DA-6FBAD9563020}" type="presParOf" srcId="{F9A17DC4-225C-9749-94D6-1FD1AB95ED44}" destId="{C5BD2304-4489-D14D-A84A-1B013400F596}" srcOrd="4" destOrd="0" presId="urn:microsoft.com/office/officeart/2008/layout/VerticalAccentList"/>
    <dgm:cxn modelId="{4C196C72-9399-C348-9905-0B2E9ADE6BB6}" type="presParOf" srcId="{F9A17DC4-225C-9749-94D6-1FD1AB95ED44}" destId="{59539D65-A7F8-624B-AF01-D6A96A4CBA2B}" srcOrd="5" destOrd="0" presId="urn:microsoft.com/office/officeart/2008/layout/VerticalAccentList"/>
    <dgm:cxn modelId="{1C5DEDAF-637A-D847-BAE1-7860B35EC963}" type="presParOf" srcId="{F9A17DC4-225C-9749-94D6-1FD1AB95ED44}" destId="{22B38FF3-0612-CB41-9785-4B4434D26ADF}" srcOrd="6" destOrd="0" presId="urn:microsoft.com/office/officeart/2008/layout/VerticalAccentList"/>
    <dgm:cxn modelId="{BF21ABA3-BBA2-1C46-82FC-224B5E53636B}" type="presParOf" srcId="{F9A17DC4-225C-9749-94D6-1FD1AB95ED44}" destId="{30CA810F-5830-E24E-A6D9-6EA27FD80DE4}"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4253E4-42FF-1F4F-8468-3184E7C8BFB0}"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E1897117-48ED-A747-BCF4-CD4FBD5EAF87}">
      <dgm:prSet phldrT="[Text]" phldr="1"/>
      <dgm:spPr/>
      <dgm:t>
        <a:bodyPr/>
        <a:lstStyle/>
        <a:p>
          <a:endParaRPr lang="en-US"/>
        </a:p>
      </dgm:t>
    </dgm:pt>
    <dgm:pt modelId="{362ED03E-1C83-2A43-908F-33FE5CC23CF2}" type="parTrans" cxnId="{AEF3B827-9717-B44A-B483-40BCB0CFAD46}">
      <dgm:prSet/>
      <dgm:spPr/>
      <dgm:t>
        <a:bodyPr/>
        <a:lstStyle/>
        <a:p>
          <a:endParaRPr lang="en-US"/>
        </a:p>
      </dgm:t>
    </dgm:pt>
    <dgm:pt modelId="{8929EAE1-BAC5-BD4A-8C91-8CCFBBED9534}" type="sibTrans" cxnId="{AEF3B827-9717-B44A-B483-40BCB0CFAD46}">
      <dgm:prSet/>
      <dgm:spPr/>
      <dgm:t>
        <a:bodyPr/>
        <a:lstStyle/>
        <a:p>
          <a:endParaRPr lang="en-US"/>
        </a:p>
      </dgm:t>
    </dgm:pt>
    <dgm:pt modelId="{CB6710AD-2705-3041-A85B-3513AA1C9926}">
      <dgm:prSet phldrT="[Text]" custT="1"/>
      <dgm:spPr/>
      <dgm:t>
        <a:bodyPr/>
        <a:lstStyle/>
        <a:p>
          <a:r>
            <a:rPr lang="en-US" sz="1900" dirty="0" smtClean="0"/>
            <a:t>r-selection: Traits that maximize reproductive success. Tactics that allow for fast population growth.</a:t>
          </a:r>
          <a:endParaRPr lang="en-US" sz="1900" dirty="0"/>
        </a:p>
      </dgm:t>
    </dgm:pt>
    <dgm:pt modelId="{98F3AF09-F618-1A42-843A-2CCEB3301E22}" type="parTrans" cxnId="{96E55B30-903A-BE47-B259-3AD5FB49FC19}">
      <dgm:prSet/>
      <dgm:spPr/>
      <dgm:t>
        <a:bodyPr/>
        <a:lstStyle/>
        <a:p>
          <a:endParaRPr lang="en-US"/>
        </a:p>
      </dgm:t>
    </dgm:pt>
    <dgm:pt modelId="{A1361683-EEFE-8442-A4A4-C833F1F309B5}" type="sibTrans" cxnId="{96E55B30-903A-BE47-B259-3AD5FB49FC19}">
      <dgm:prSet/>
      <dgm:spPr/>
      <dgm:t>
        <a:bodyPr/>
        <a:lstStyle/>
        <a:p>
          <a:endParaRPr lang="en-US"/>
        </a:p>
      </dgm:t>
    </dgm:pt>
    <dgm:pt modelId="{BD200324-CB06-0B42-90FE-4D6E8F4FB8D7}" type="pres">
      <dgm:prSet presAssocID="{404253E4-42FF-1F4F-8468-3184E7C8BFB0}" presName="Name0" presStyleCnt="0">
        <dgm:presLayoutVars>
          <dgm:chMax/>
          <dgm:chPref/>
          <dgm:dir val="rev"/>
        </dgm:presLayoutVars>
      </dgm:prSet>
      <dgm:spPr/>
      <dgm:t>
        <a:bodyPr/>
        <a:lstStyle/>
        <a:p>
          <a:endParaRPr lang="en-US"/>
        </a:p>
      </dgm:t>
    </dgm:pt>
    <dgm:pt modelId="{EABD9D59-036E-8D4A-A0AD-8A0B28EC4ED5}" type="pres">
      <dgm:prSet presAssocID="{E1897117-48ED-A747-BCF4-CD4FBD5EAF87}" presName="parenttextcomposite" presStyleCnt="0"/>
      <dgm:spPr/>
    </dgm:pt>
    <dgm:pt modelId="{EB93AB38-69A6-224D-B6D7-A0A2AB658F33}" type="pres">
      <dgm:prSet presAssocID="{E1897117-48ED-A747-BCF4-CD4FBD5EAF87}" presName="parenttext" presStyleLbl="revTx" presStyleIdx="0" presStyleCnt="1">
        <dgm:presLayoutVars>
          <dgm:chMax/>
          <dgm:chPref val="2"/>
          <dgm:bulletEnabled val="1"/>
        </dgm:presLayoutVars>
      </dgm:prSet>
      <dgm:spPr/>
      <dgm:t>
        <a:bodyPr/>
        <a:lstStyle/>
        <a:p>
          <a:endParaRPr lang="en-US"/>
        </a:p>
      </dgm:t>
    </dgm:pt>
    <dgm:pt modelId="{B1BD91A6-FA51-5E47-8536-442695F945EF}" type="pres">
      <dgm:prSet presAssocID="{E1897117-48ED-A747-BCF4-CD4FBD5EAF87}" presName="composite" presStyleCnt="0"/>
      <dgm:spPr/>
    </dgm:pt>
    <dgm:pt modelId="{72170DDE-1914-034B-B43C-86B605380942}" type="pres">
      <dgm:prSet presAssocID="{E1897117-48ED-A747-BCF4-CD4FBD5EAF87}" presName="chevron1" presStyleLbl="alignNode1" presStyleIdx="0" presStyleCnt="7"/>
      <dgm:spPr/>
    </dgm:pt>
    <dgm:pt modelId="{8C5A37EA-8445-7542-8C60-3DEA63DFF9E9}" type="pres">
      <dgm:prSet presAssocID="{E1897117-48ED-A747-BCF4-CD4FBD5EAF87}" presName="chevron2" presStyleLbl="alignNode1" presStyleIdx="1" presStyleCnt="7"/>
      <dgm:spPr/>
    </dgm:pt>
    <dgm:pt modelId="{312EE324-C058-634D-BAFC-302322BA2988}" type="pres">
      <dgm:prSet presAssocID="{E1897117-48ED-A747-BCF4-CD4FBD5EAF87}" presName="chevron3" presStyleLbl="alignNode1" presStyleIdx="2" presStyleCnt="7"/>
      <dgm:spPr/>
    </dgm:pt>
    <dgm:pt modelId="{A834A0DC-5229-024E-9E5F-8A82A49CD665}" type="pres">
      <dgm:prSet presAssocID="{E1897117-48ED-A747-BCF4-CD4FBD5EAF87}" presName="chevron4" presStyleLbl="alignNode1" presStyleIdx="3" presStyleCnt="7"/>
      <dgm:spPr/>
    </dgm:pt>
    <dgm:pt modelId="{FDE6DCB2-2E9E-CA47-BC3C-945C98C21E52}" type="pres">
      <dgm:prSet presAssocID="{E1897117-48ED-A747-BCF4-CD4FBD5EAF87}" presName="chevron5" presStyleLbl="alignNode1" presStyleIdx="4" presStyleCnt="7"/>
      <dgm:spPr/>
    </dgm:pt>
    <dgm:pt modelId="{A479A904-2F37-1948-A6EE-B786585C2019}" type="pres">
      <dgm:prSet presAssocID="{E1897117-48ED-A747-BCF4-CD4FBD5EAF87}" presName="chevron6" presStyleLbl="alignNode1" presStyleIdx="5" presStyleCnt="7"/>
      <dgm:spPr/>
    </dgm:pt>
    <dgm:pt modelId="{CFF6E9A9-CCC5-C840-A728-D436D8BAA7C5}" type="pres">
      <dgm:prSet presAssocID="{E1897117-48ED-A747-BCF4-CD4FBD5EAF87}" presName="chevron7" presStyleLbl="alignNode1" presStyleIdx="6" presStyleCnt="7"/>
      <dgm:spPr/>
    </dgm:pt>
    <dgm:pt modelId="{264786F5-A3CA-454C-9C00-7C22695EE10D}" type="pres">
      <dgm:prSet presAssocID="{E1897117-48ED-A747-BCF4-CD4FBD5EAF87}" presName="childtext" presStyleLbl="solidFgAcc1" presStyleIdx="0" presStyleCnt="1">
        <dgm:presLayoutVars>
          <dgm:chMax/>
          <dgm:chPref val="0"/>
          <dgm:bulletEnabled val="1"/>
        </dgm:presLayoutVars>
      </dgm:prSet>
      <dgm:spPr/>
      <dgm:t>
        <a:bodyPr/>
        <a:lstStyle/>
        <a:p>
          <a:endParaRPr lang="en-US"/>
        </a:p>
      </dgm:t>
    </dgm:pt>
  </dgm:ptLst>
  <dgm:cxnLst>
    <dgm:cxn modelId="{AEF3B827-9717-B44A-B483-40BCB0CFAD46}" srcId="{404253E4-42FF-1F4F-8468-3184E7C8BFB0}" destId="{E1897117-48ED-A747-BCF4-CD4FBD5EAF87}" srcOrd="0" destOrd="0" parTransId="{362ED03E-1C83-2A43-908F-33FE5CC23CF2}" sibTransId="{8929EAE1-BAC5-BD4A-8C91-8CCFBBED9534}"/>
    <dgm:cxn modelId="{91C44E8A-C55D-5048-B824-D60F779F93FD}" type="presOf" srcId="{CB6710AD-2705-3041-A85B-3513AA1C9926}" destId="{264786F5-A3CA-454C-9C00-7C22695EE10D}" srcOrd="0" destOrd="0" presId="urn:microsoft.com/office/officeart/2008/layout/VerticalAccentList"/>
    <dgm:cxn modelId="{F64D54D6-E77E-0248-9DA4-003079F2A136}" type="presOf" srcId="{404253E4-42FF-1F4F-8468-3184E7C8BFB0}" destId="{BD200324-CB06-0B42-90FE-4D6E8F4FB8D7}" srcOrd="0" destOrd="0" presId="urn:microsoft.com/office/officeart/2008/layout/VerticalAccentList"/>
    <dgm:cxn modelId="{96E55B30-903A-BE47-B259-3AD5FB49FC19}" srcId="{E1897117-48ED-A747-BCF4-CD4FBD5EAF87}" destId="{CB6710AD-2705-3041-A85B-3513AA1C9926}" srcOrd="0" destOrd="0" parTransId="{98F3AF09-F618-1A42-843A-2CCEB3301E22}" sibTransId="{A1361683-EEFE-8442-A4A4-C833F1F309B5}"/>
    <dgm:cxn modelId="{99DDDB01-E97D-594C-964D-C60420DDEACF}" type="presOf" srcId="{E1897117-48ED-A747-BCF4-CD4FBD5EAF87}" destId="{EB93AB38-69A6-224D-B6D7-A0A2AB658F33}" srcOrd="0" destOrd="0" presId="urn:microsoft.com/office/officeart/2008/layout/VerticalAccentList"/>
    <dgm:cxn modelId="{4641FAAC-2BC5-3A46-B57B-1F4C7580CBE4}" type="presParOf" srcId="{BD200324-CB06-0B42-90FE-4D6E8F4FB8D7}" destId="{EABD9D59-036E-8D4A-A0AD-8A0B28EC4ED5}" srcOrd="0" destOrd="0" presId="urn:microsoft.com/office/officeart/2008/layout/VerticalAccentList"/>
    <dgm:cxn modelId="{C7552497-A2FB-614E-9F80-040ACFA63C60}" type="presParOf" srcId="{EABD9D59-036E-8D4A-A0AD-8A0B28EC4ED5}" destId="{EB93AB38-69A6-224D-B6D7-A0A2AB658F33}" srcOrd="0" destOrd="0" presId="urn:microsoft.com/office/officeart/2008/layout/VerticalAccentList"/>
    <dgm:cxn modelId="{BAB45D38-45BF-494C-AD65-2B6125DD784B}" type="presParOf" srcId="{BD200324-CB06-0B42-90FE-4D6E8F4FB8D7}" destId="{B1BD91A6-FA51-5E47-8536-442695F945EF}" srcOrd="1" destOrd="0" presId="urn:microsoft.com/office/officeart/2008/layout/VerticalAccentList"/>
    <dgm:cxn modelId="{EB7CE431-5C30-7A47-8ADC-BD554E46593E}" type="presParOf" srcId="{B1BD91A6-FA51-5E47-8536-442695F945EF}" destId="{72170DDE-1914-034B-B43C-86B605380942}" srcOrd="0" destOrd="0" presId="urn:microsoft.com/office/officeart/2008/layout/VerticalAccentList"/>
    <dgm:cxn modelId="{281C3B22-3E1A-944D-92E4-C1BF694D24A9}" type="presParOf" srcId="{B1BD91A6-FA51-5E47-8536-442695F945EF}" destId="{8C5A37EA-8445-7542-8C60-3DEA63DFF9E9}" srcOrd="1" destOrd="0" presId="urn:microsoft.com/office/officeart/2008/layout/VerticalAccentList"/>
    <dgm:cxn modelId="{04BE4D93-3E25-114E-8FE1-006B93EBD2AA}" type="presParOf" srcId="{B1BD91A6-FA51-5E47-8536-442695F945EF}" destId="{312EE324-C058-634D-BAFC-302322BA2988}" srcOrd="2" destOrd="0" presId="urn:microsoft.com/office/officeart/2008/layout/VerticalAccentList"/>
    <dgm:cxn modelId="{9DFF9EA4-0888-FE49-ADC8-99A5A127B0B6}" type="presParOf" srcId="{B1BD91A6-FA51-5E47-8536-442695F945EF}" destId="{A834A0DC-5229-024E-9E5F-8A82A49CD665}" srcOrd="3" destOrd="0" presId="urn:microsoft.com/office/officeart/2008/layout/VerticalAccentList"/>
    <dgm:cxn modelId="{B5B8D81B-B88C-974B-B5A3-8D7ACF0D6CCD}" type="presParOf" srcId="{B1BD91A6-FA51-5E47-8536-442695F945EF}" destId="{FDE6DCB2-2E9E-CA47-BC3C-945C98C21E52}" srcOrd="4" destOrd="0" presId="urn:microsoft.com/office/officeart/2008/layout/VerticalAccentList"/>
    <dgm:cxn modelId="{05138380-D374-3144-BD15-763BC2F8ADB1}" type="presParOf" srcId="{B1BD91A6-FA51-5E47-8536-442695F945EF}" destId="{A479A904-2F37-1948-A6EE-B786585C2019}" srcOrd="5" destOrd="0" presId="urn:microsoft.com/office/officeart/2008/layout/VerticalAccentList"/>
    <dgm:cxn modelId="{A36B15D7-1887-0742-9EC8-81F5A9623B4E}" type="presParOf" srcId="{B1BD91A6-FA51-5E47-8536-442695F945EF}" destId="{CFF6E9A9-CCC5-C840-A728-D436D8BAA7C5}" srcOrd="6" destOrd="0" presId="urn:microsoft.com/office/officeart/2008/layout/VerticalAccentList"/>
    <dgm:cxn modelId="{ACB640F6-2414-1348-959B-28C73F2C2D59}" type="presParOf" srcId="{B1BD91A6-FA51-5E47-8536-442695F945EF}" destId="{264786F5-A3CA-454C-9C00-7C22695EE10D}" srcOrd="7" destOrd="0" presId="urn:microsoft.com/office/officeart/2008/layout/VerticalAccent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BB6DB7-9BC2-AD45-B6F3-9EDDB1A619AC}"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2DD9F0FA-EC4C-A840-AD4B-094398ECE90E}">
      <dgm:prSet phldrT="[Text]" custT="1"/>
      <dgm:spPr/>
      <dgm:t>
        <a:bodyPr/>
        <a:lstStyle/>
        <a:p>
          <a:r>
            <a:rPr lang="en-US" sz="1200" b="1" u="sng" dirty="0" smtClean="0">
              <a:solidFill>
                <a:srgbClr val="FFFFFF"/>
              </a:solidFill>
            </a:rPr>
            <a:t>1) Competition: (-/-)</a:t>
          </a:r>
        </a:p>
        <a:p>
          <a:r>
            <a:rPr lang="en-US" sz="1200" b="1" dirty="0" smtClean="0">
              <a:solidFill>
                <a:srgbClr val="FFFFFF"/>
              </a:solidFill>
            </a:rPr>
            <a:t>Different species compete for the same limited resource</a:t>
          </a:r>
        </a:p>
        <a:p>
          <a:endParaRPr lang="en-US" sz="1200" b="1" dirty="0" smtClean="0">
            <a:solidFill>
              <a:srgbClr val="FFFFFF"/>
            </a:solidFill>
          </a:endParaRPr>
        </a:p>
        <a:p>
          <a:r>
            <a:rPr lang="en-US" sz="1200" b="1" dirty="0" smtClean="0">
              <a:solidFill>
                <a:srgbClr val="FFFFFF"/>
              </a:solidFill>
            </a:rPr>
            <a:t>Competitive Exclusion</a:t>
          </a:r>
        </a:p>
        <a:p>
          <a:endParaRPr lang="en-US" sz="1200" b="1" dirty="0" smtClean="0">
            <a:solidFill>
              <a:srgbClr val="FFFFFF"/>
            </a:solidFill>
          </a:endParaRPr>
        </a:p>
        <a:p>
          <a:r>
            <a:rPr lang="en-US" sz="1200" b="1" dirty="0" smtClean="0">
              <a:solidFill>
                <a:srgbClr val="FFFFFF"/>
              </a:solidFill>
            </a:rPr>
            <a:t>Ecological niche</a:t>
          </a:r>
          <a:endParaRPr lang="en-US" sz="1200" b="1" dirty="0">
            <a:solidFill>
              <a:srgbClr val="FFFFFF"/>
            </a:solidFill>
          </a:endParaRPr>
        </a:p>
      </dgm:t>
    </dgm:pt>
    <dgm:pt modelId="{0259B24D-1AF6-B54E-9B38-EC43DDC735BB}" type="parTrans" cxnId="{4F3DF8EB-FFD2-1F42-A5B6-C7AFA2FDD496}">
      <dgm:prSet/>
      <dgm:spPr/>
      <dgm:t>
        <a:bodyPr/>
        <a:lstStyle/>
        <a:p>
          <a:endParaRPr lang="en-US"/>
        </a:p>
      </dgm:t>
    </dgm:pt>
    <dgm:pt modelId="{6DDB7F8B-73E3-FA44-82A8-34AFB62F67D5}" type="sibTrans" cxnId="{4F3DF8EB-FFD2-1F42-A5B6-C7AFA2FDD496}">
      <dgm:prSet/>
      <dgm:spPr/>
      <dgm:t>
        <a:bodyPr/>
        <a:lstStyle/>
        <a:p>
          <a:endParaRPr lang="en-US"/>
        </a:p>
      </dgm:t>
    </dgm:pt>
    <dgm:pt modelId="{DCFE65BC-5A15-1449-81EE-5D033C8941CE}" type="pres">
      <dgm:prSet presAssocID="{24BB6DB7-9BC2-AD45-B6F3-9EDDB1A619AC}" presName="Name0" presStyleCnt="0">
        <dgm:presLayoutVars>
          <dgm:chMax/>
          <dgm:chPref/>
          <dgm:dir/>
        </dgm:presLayoutVars>
      </dgm:prSet>
      <dgm:spPr/>
      <dgm:t>
        <a:bodyPr/>
        <a:lstStyle/>
        <a:p>
          <a:endParaRPr lang="en-US"/>
        </a:p>
      </dgm:t>
    </dgm:pt>
    <dgm:pt modelId="{2F20BAEE-6058-0444-AFCA-1CE2026F4798}" type="pres">
      <dgm:prSet presAssocID="{2DD9F0FA-EC4C-A840-AD4B-094398ECE90E}" presName="composite" presStyleCnt="0">
        <dgm:presLayoutVars>
          <dgm:chMax/>
          <dgm:chPref/>
        </dgm:presLayoutVars>
      </dgm:prSet>
      <dgm:spPr/>
    </dgm:pt>
    <dgm:pt modelId="{B046BDCE-2E11-BE45-968D-CF316F5248C1}" type="pres">
      <dgm:prSet presAssocID="{2DD9F0FA-EC4C-A840-AD4B-094398ECE90E}" presName="Image" presStyleLbl="bgImgPlace1" presStyleIdx="0" presStyleCnt="1" custScaleX="198176" custScaleY="153754" custLinFactNeighborX="61125" custLinFactNeighborY="-28800"/>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6C8D75E7-3C77-4449-BB0D-62A2173CABFD}" type="pres">
      <dgm:prSet presAssocID="{2DD9F0FA-EC4C-A840-AD4B-094398ECE90E}" presName="ParentText" presStyleLbl="revTx" presStyleIdx="0" presStyleCnt="1" custLinFactNeighborX="-45696" custLinFactNeighborY="2956">
        <dgm:presLayoutVars>
          <dgm:chMax val="0"/>
          <dgm:chPref val="0"/>
          <dgm:bulletEnabled val="1"/>
        </dgm:presLayoutVars>
      </dgm:prSet>
      <dgm:spPr/>
      <dgm:t>
        <a:bodyPr/>
        <a:lstStyle/>
        <a:p>
          <a:endParaRPr lang="en-US"/>
        </a:p>
      </dgm:t>
    </dgm:pt>
    <dgm:pt modelId="{CD3A2A17-0362-1542-812C-5269BB26BF4A}" type="pres">
      <dgm:prSet presAssocID="{2DD9F0FA-EC4C-A840-AD4B-094398ECE90E}" presName="tlFrame" presStyleLbl="node1" presStyleIdx="0" presStyleCnt="4" custLinFactX="-90344" custLinFactNeighborX="-100000"/>
      <dgm:spPr/>
    </dgm:pt>
    <dgm:pt modelId="{3B972CB0-62BA-5844-9631-C8DBF89A5A4E}" type="pres">
      <dgm:prSet presAssocID="{2DD9F0FA-EC4C-A840-AD4B-094398ECE90E}" presName="trFrame" presStyleLbl="node1" presStyleIdx="1" presStyleCnt="4" custLinFactX="-90344" custLinFactNeighborX="-100000"/>
      <dgm:spPr/>
    </dgm:pt>
    <dgm:pt modelId="{F92AD6A2-0DBE-CC47-8BBB-410B16EFC8A6}" type="pres">
      <dgm:prSet presAssocID="{2DD9F0FA-EC4C-A840-AD4B-094398ECE90E}" presName="blFrame" presStyleLbl="node1" presStyleIdx="2" presStyleCnt="4" custLinFactX="-90344" custLinFactNeighborX="-100000" custLinFactNeighborY="7602"/>
      <dgm:spPr/>
    </dgm:pt>
    <dgm:pt modelId="{ABC435B4-747E-B449-8DC5-DD2004D58B9E}" type="pres">
      <dgm:prSet presAssocID="{2DD9F0FA-EC4C-A840-AD4B-094398ECE90E}" presName="brFrame" presStyleLbl="node1" presStyleIdx="3" presStyleCnt="4" custLinFactX="-90344" custLinFactNeighborX="-100000"/>
      <dgm:spPr/>
    </dgm:pt>
  </dgm:ptLst>
  <dgm:cxnLst>
    <dgm:cxn modelId="{29C824E7-FDE3-204D-9CDD-65D05A67DC9F}" type="presOf" srcId="{24BB6DB7-9BC2-AD45-B6F3-9EDDB1A619AC}" destId="{DCFE65BC-5A15-1449-81EE-5D033C8941CE}" srcOrd="0" destOrd="0" presId="urn:microsoft.com/office/officeart/2009/3/layout/FramedTextPicture"/>
    <dgm:cxn modelId="{4F3DF8EB-FFD2-1F42-A5B6-C7AFA2FDD496}" srcId="{24BB6DB7-9BC2-AD45-B6F3-9EDDB1A619AC}" destId="{2DD9F0FA-EC4C-A840-AD4B-094398ECE90E}" srcOrd="0" destOrd="0" parTransId="{0259B24D-1AF6-B54E-9B38-EC43DDC735BB}" sibTransId="{6DDB7F8B-73E3-FA44-82A8-34AFB62F67D5}"/>
    <dgm:cxn modelId="{704226ED-72E8-CE4A-8E44-436E996C7EC5}" type="presOf" srcId="{2DD9F0FA-EC4C-A840-AD4B-094398ECE90E}" destId="{6C8D75E7-3C77-4449-BB0D-62A2173CABFD}" srcOrd="0" destOrd="0" presId="urn:microsoft.com/office/officeart/2009/3/layout/FramedTextPicture"/>
    <dgm:cxn modelId="{82275CBA-4AE7-674E-AEA4-AE47941E4593}" type="presParOf" srcId="{DCFE65BC-5A15-1449-81EE-5D033C8941CE}" destId="{2F20BAEE-6058-0444-AFCA-1CE2026F4798}" srcOrd="0" destOrd="0" presId="urn:microsoft.com/office/officeart/2009/3/layout/FramedTextPicture"/>
    <dgm:cxn modelId="{2AE28436-233A-914A-B9F1-7D48E7D68B98}" type="presParOf" srcId="{2F20BAEE-6058-0444-AFCA-1CE2026F4798}" destId="{B046BDCE-2E11-BE45-968D-CF316F5248C1}" srcOrd="0" destOrd="0" presId="urn:microsoft.com/office/officeart/2009/3/layout/FramedTextPicture"/>
    <dgm:cxn modelId="{C31A565A-0301-244A-A911-30D57EAF62A6}" type="presParOf" srcId="{2F20BAEE-6058-0444-AFCA-1CE2026F4798}" destId="{6C8D75E7-3C77-4449-BB0D-62A2173CABFD}" srcOrd="1" destOrd="0" presId="urn:microsoft.com/office/officeart/2009/3/layout/FramedTextPicture"/>
    <dgm:cxn modelId="{E8D99FD8-16D0-F441-A259-BAFD04611646}" type="presParOf" srcId="{2F20BAEE-6058-0444-AFCA-1CE2026F4798}" destId="{CD3A2A17-0362-1542-812C-5269BB26BF4A}" srcOrd="2" destOrd="0" presId="urn:microsoft.com/office/officeart/2009/3/layout/FramedTextPicture"/>
    <dgm:cxn modelId="{60040E89-F751-494A-BD22-AC0C835FD713}" type="presParOf" srcId="{2F20BAEE-6058-0444-AFCA-1CE2026F4798}" destId="{3B972CB0-62BA-5844-9631-C8DBF89A5A4E}" srcOrd="3" destOrd="0" presId="urn:microsoft.com/office/officeart/2009/3/layout/FramedTextPicture"/>
    <dgm:cxn modelId="{268B2014-E820-FF47-91E4-27FCAD16E74F}" type="presParOf" srcId="{2F20BAEE-6058-0444-AFCA-1CE2026F4798}" destId="{F92AD6A2-0DBE-CC47-8BBB-410B16EFC8A6}" srcOrd="4" destOrd="0" presId="urn:microsoft.com/office/officeart/2009/3/layout/FramedTextPicture"/>
    <dgm:cxn modelId="{D44CD5C9-3E08-6A4C-BA4F-85E1D06B05BF}" type="presParOf" srcId="{2F20BAEE-6058-0444-AFCA-1CE2026F4798}" destId="{ABC435B4-747E-B449-8DC5-DD2004D58B9E}"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BB6DB7-9BC2-AD45-B6F3-9EDDB1A619AC}"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2DD9F0FA-EC4C-A840-AD4B-094398ECE90E}">
      <dgm:prSet phldrT="[Text]" custT="1"/>
      <dgm:spPr/>
      <dgm:t>
        <a:bodyPr/>
        <a:lstStyle/>
        <a:p>
          <a:r>
            <a:rPr lang="en-US" sz="1200" b="1" u="sng" dirty="0" smtClean="0">
              <a:solidFill>
                <a:srgbClr val="FFFFFF"/>
              </a:solidFill>
            </a:rPr>
            <a:t>2) Predation: (+/-)</a:t>
          </a:r>
        </a:p>
        <a:p>
          <a:r>
            <a:rPr lang="en-US" sz="1200" b="1" dirty="0" smtClean="0">
              <a:solidFill>
                <a:srgbClr val="FFFFFF"/>
              </a:solidFill>
            </a:rPr>
            <a:t>One species kills and eats the other.</a:t>
          </a:r>
        </a:p>
        <a:p>
          <a:endParaRPr lang="en-US" sz="1200" b="1" dirty="0" smtClean="0">
            <a:solidFill>
              <a:srgbClr val="FFFFFF"/>
            </a:solidFill>
          </a:endParaRPr>
        </a:p>
        <a:p>
          <a:r>
            <a:rPr lang="en-US" sz="1200" b="1" dirty="0" smtClean="0">
              <a:solidFill>
                <a:srgbClr val="FFFFFF"/>
              </a:solidFill>
            </a:rPr>
            <a:t>Adaptations by predators to improve success.</a:t>
          </a:r>
        </a:p>
        <a:p>
          <a:endParaRPr lang="en-US" sz="1200" b="1" dirty="0" smtClean="0">
            <a:solidFill>
              <a:srgbClr val="FFFFFF"/>
            </a:solidFill>
          </a:endParaRPr>
        </a:p>
        <a:p>
          <a:r>
            <a:rPr lang="en-US" sz="1200" b="1" dirty="0" smtClean="0">
              <a:solidFill>
                <a:srgbClr val="FFFFFF"/>
              </a:solidFill>
            </a:rPr>
            <a:t>Prey often display adaptations for defense: aposematic coloration, mimicry, etc</a:t>
          </a:r>
          <a:r>
            <a:rPr lang="en-US" sz="800" b="1" dirty="0" smtClean="0">
              <a:solidFill>
                <a:srgbClr val="FFFFFF"/>
              </a:solidFill>
            </a:rPr>
            <a:t>.</a:t>
          </a:r>
          <a:endParaRPr lang="en-US" sz="800" b="1" dirty="0">
            <a:solidFill>
              <a:srgbClr val="FFFFFF"/>
            </a:solidFill>
          </a:endParaRPr>
        </a:p>
      </dgm:t>
    </dgm:pt>
    <dgm:pt modelId="{0259B24D-1AF6-B54E-9B38-EC43DDC735BB}" type="parTrans" cxnId="{4F3DF8EB-FFD2-1F42-A5B6-C7AFA2FDD496}">
      <dgm:prSet/>
      <dgm:spPr/>
      <dgm:t>
        <a:bodyPr/>
        <a:lstStyle/>
        <a:p>
          <a:endParaRPr lang="en-US"/>
        </a:p>
      </dgm:t>
    </dgm:pt>
    <dgm:pt modelId="{6DDB7F8B-73E3-FA44-82A8-34AFB62F67D5}" type="sibTrans" cxnId="{4F3DF8EB-FFD2-1F42-A5B6-C7AFA2FDD496}">
      <dgm:prSet/>
      <dgm:spPr/>
      <dgm:t>
        <a:bodyPr/>
        <a:lstStyle/>
        <a:p>
          <a:endParaRPr lang="en-US"/>
        </a:p>
      </dgm:t>
    </dgm:pt>
    <dgm:pt modelId="{DCFE65BC-5A15-1449-81EE-5D033C8941CE}" type="pres">
      <dgm:prSet presAssocID="{24BB6DB7-9BC2-AD45-B6F3-9EDDB1A619AC}" presName="Name0" presStyleCnt="0">
        <dgm:presLayoutVars>
          <dgm:chMax/>
          <dgm:chPref/>
          <dgm:dir/>
        </dgm:presLayoutVars>
      </dgm:prSet>
      <dgm:spPr/>
      <dgm:t>
        <a:bodyPr/>
        <a:lstStyle/>
        <a:p>
          <a:endParaRPr lang="en-US"/>
        </a:p>
      </dgm:t>
    </dgm:pt>
    <dgm:pt modelId="{2F20BAEE-6058-0444-AFCA-1CE2026F4798}" type="pres">
      <dgm:prSet presAssocID="{2DD9F0FA-EC4C-A840-AD4B-094398ECE90E}" presName="composite" presStyleCnt="0">
        <dgm:presLayoutVars>
          <dgm:chMax/>
          <dgm:chPref/>
        </dgm:presLayoutVars>
      </dgm:prSet>
      <dgm:spPr/>
    </dgm:pt>
    <dgm:pt modelId="{B046BDCE-2E11-BE45-968D-CF316F5248C1}" type="pres">
      <dgm:prSet presAssocID="{2DD9F0FA-EC4C-A840-AD4B-094398ECE90E}" presName="Image" presStyleLbl="bgImgPlace1" presStyleIdx="0" presStyleCnt="1" custScaleX="198176" custScaleY="153754" custLinFactNeighborX="61125" custLinFactNeighborY="-28800"/>
      <dgm:spPr>
        <a:blipFill>
          <a:blip xmlns:r="http://schemas.openxmlformats.org/officeDocument/2006/relationships" r:embed="rId1">
            <a:extLst>
              <a:ext uri="{28A0092B-C50C-407E-A947-70E740481C1C}">
                <a14:useLocalDpi xmlns:a14="http://schemas.microsoft.com/office/drawing/2010/main" xmlns="" val="0"/>
              </a:ext>
            </a:extLst>
          </a:blip>
          <a:srcRect/>
          <a:stretch>
            <a:fillRect t="-14000" b="-14000"/>
          </a:stretch>
        </a:blipFill>
      </dgm:spPr>
    </dgm:pt>
    <dgm:pt modelId="{6C8D75E7-3C77-4449-BB0D-62A2173CABFD}" type="pres">
      <dgm:prSet presAssocID="{2DD9F0FA-EC4C-A840-AD4B-094398ECE90E}" presName="ParentText" presStyleLbl="revTx" presStyleIdx="0" presStyleCnt="1" custLinFactNeighborX="-45696" custLinFactNeighborY="2956">
        <dgm:presLayoutVars>
          <dgm:chMax val="0"/>
          <dgm:chPref val="0"/>
          <dgm:bulletEnabled val="1"/>
        </dgm:presLayoutVars>
      </dgm:prSet>
      <dgm:spPr/>
      <dgm:t>
        <a:bodyPr/>
        <a:lstStyle/>
        <a:p>
          <a:endParaRPr lang="en-US"/>
        </a:p>
      </dgm:t>
    </dgm:pt>
    <dgm:pt modelId="{CD3A2A17-0362-1542-812C-5269BB26BF4A}" type="pres">
      <dgm:prSet presAssocID="{2DD9F0FA-EC4C-A840-AD4B-094398ECE90E}" presName="tlFrame" presStyleLbl="node1" presStyleIdx="0" presStyleCnt="4" custLinFactX="-90344" custLinFactNeighborX="-100000"/>
      <dgm:spPr/>
    </dgm:pt>
    <dgm:pt modelId="{3B972CB0-62BA-5844-9631-C8DBF89A5A4E}" type="pres">
      <dgm:prSet presAssocID="{2DD9F0FA-EC4C-A840-AD4B-094398ECE90E}" presName="trFrame" presStyleLbl="node1" presStyleIdx="1" presStyleCnt="4" custLinFactX="-90344" custLinFactNeighborX="-100000"/>
      <dgm:spPr/>
    </dgm:pt>
    <dgm:pt modelId="{F92AD6A2-0DBE-CC47-8BBB-410B16EFC8A6}" type="pres">
      <dgm:prSet presAssocID="{2DD9F0FA-EC4C-A840-AD4B-094398ECE90E}" presName="blFrame" presStyleLbl="node1" presStyleIdx="2" presStyleCnt="4" custLinFactX="-90344" custLinFactNeighborX="-100000" custLinFactNeighborY="7602"/>
      <dgm:spPr/>
    </dgm:pt>
    <dgm:pt modelId="{ABC435B4-747E-B449-8DC5-DD2004D58B9E}" type="pres">
      <dgm:prSet presAssocID="{2DD9F0FA-EC4C-A840-AD4B-094398ECE90E}" presName="brFrame" presStyleLbl="node1" presStyleIdx="3" presStyleCnt="4" custLinFactX="-90344" custLinFactNeighborX="-100000"/>
      <dgm:spPr/>
    </dgm:pt>
  </dgm:ptLst>
  <dgm:cxnLst>
    <dgm:cxn modelId="{152D4CB6-39D0-BE44-8CDB-EDDE43535D54}" type="presOf" srcId="{2DD9F0FA-EC4C-A840-AD4B-094398ECE90E}" destId="{6C8D75E7-3C77-4449-BB0D-62A2173CABFD}" srcOrd="0" destOrd="0" presId="urn:microsoft.com/office/officeart/2009/3/layout/FramedTextPicture"/>
    <dgm:cxn modelId="{4F3DF8EB-FFD2-1F42-A5B6-C7AFA2FDD496}" srcId="{24BB6DB7-9BC2-AD45-B6F3-9EDDB1A619AC}" destId="{2DD9F0FA-EC4C-A840-AD4B-094398ECE90E}" srcOrd="0" destOrd="0" parTransId="{0259B24D-1AF6-B54E-9B38-EC43DDC735BB}" sibTransId="{6DDB7F8B-73E3-FA44-82A8-34AFB62F67D5}"/>
    <dgm:cxn modelId="{A333696A-8C7A-C644-9000-025EF37096EC}" type="presOf" srcId="{24BB6DB7-9BC2-AD45-B6F3-9EDDB1A619AC}" destId="{DCFE65BC-5A15-1449-81EE-5D033C8941CE}" srcOrd="0" destOrd="0" presId="urn:microsoft.com/office/officeart/2009/3/layout/FramedTextPicture"/>
    <dgm:cxn modelId="{7CB47CEE-BFD8-F942-BCD7-0A7FDD912F5F}" type="presParOf" srcId="{DCFE65BC-5A15-1449-81EE-5D033C8941CE}" destId="{2F20BAEE-6058-0444-AFCA-1CE2026F4798}" srcOrd="0" destOrd="0" presId="urn:microsoft.com/office/officeart/2009/3/layout/FramedTextPicture"/>
    <dgm:cxn modelId="{23DF7822-AFCE-CF49-B7B4-2F63FA264D0E}" type="presParOf" srcId="{2F20BAEE-6058-0444-AFCA-1CE2026F4798}" destId="{B046BDCE-2E11-BE45-968D-CF316F5248C1}" srcOrd="0" destOrd="0" presId="urn:microsoft.com/office/officeart/2009/3/layout/FramedTextPicture"/>
    <dgm:cxn modelId="{9EFFCFB1-2BEE-7440-9E7A-72A2B4B014AD}" type="presParOf" srcId="{2F20BAEE-6058-0444-AFCA-1CE2026F4798}" destId="{6C8D75E7-3C77-4449-BB0D-62A2173CABFD}" srcOrd="1" destOrd="0" presId="urn:microsoft.com/office/officeart/2009/3/layout/FramedTextPicture"/>
    <dgm:cxn modelId="{09054DE4-39FA-C24A-A9DB-04FF21D1B3FC}" type="presParOf" srcId="{2F20BAEE-6058-0444-AFCA-1CE2026F4798}" destId="{CD3A2A17-0362-1542-812C-5269BB26BF4A}" srcOrd="2" destOrd="0" presId="urn:microsoft.com/office/officeart/2009/3/layout/FramedTextPicture"/>
    <dgm:cxn modelId="{6B2D4506-64D2-104E-82B9-F5285A156D6B}" type="presParOf" srcId="{2F20BAEE-6058-0444-AFCA-1CE2026F4798}" destId="{3B972CB0-62BA-5844-9631-C8DBF89A5A4E}" srcOrd="3" destOrd="0" presId="urn:microsoft.com/office/officeart/2009/3/layout/FramedTextPicture"/>
    <dgm:cxn modelId="{A7814491-E01E-B848-8DF5-A4F6AB53AA89}" type="presParOf" srcId="{2F20BAEE-6058-0444-AFCA-1CE2026F4798}" destId="{F92AD6A2-0DBE-CC47-8BBB-410B16EFC8A6}" srcOrd="4" destOrd="0" presId="urn:microsoft.com/office/officeart/2009/3/layout/FramedTextPicture"/>
    <dgm:cxn modelId="{AC4861B1-CD59-1048-B172-6DE06005713F}" type="presParOf" srcId="{2F20BAEE-6058-0444-AFCA-1CE2026F4798}" destId="{ABC435B4-747E-B449-8DC5-DD2004D58B9E}" srcOrd="5" destOrd="0" presId="urn:microsoft.com/office/officeart/2009/3/layout/FramedTextPicture"/>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40F40-FFAC-244F-A5AB-8E7825CC8DDB}">
      <dsp:nvSpPr>
        <dsp:cNvPr id="0" name=""/>
        <dsp:cNvSpPr/>
      </dsp:nvSpPr>
      <dsp:spPr>
        <a:xfrm>
          <a:off x="552" y="121646"/>
          <a:ext cx="2744965" cy="3229371"/>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FF1116-2213-A04B-B2A5-277C92564D35}">
      <dsp:nvSpPr>
        <dsp:cNvPr id="0" name=""/>
        <dsp:cNvSpPr/>
      </dsp:nvSpPr>
      <dsp:spPr>
        <a:xfrm>
          <a:off x="137801" y="250821"/>
          <a:ext cx="2470469" cy="2099091"/>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9597287B-5EE1-3F4D-927B-7CCA62EBE0B0}">
      <dsp:nvSpPr>
        <dsp:cNvPr id="0" name=""/>
        <dsp:cNvSpPr/>
      </dsp:nvSpPr>
      <dsp:spPr>
        <a:xfrm>
          <a:off x="137801" y="2672875"/>
          <a:ext cx="2470469" cy="548967"/>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Temperate Broadleaf Forest</a:t>
          </a:r>
          <a:endParaRPr lang="en-US" sz="1500" b="1" kern="1200" dirty="0"/>
        </a:p>
      </dsp:txBody>
      <dsp:txXfrm>
        <a:off x="137801" y="2672875"/>
        <a:ext cx="2470469" cy="548967"/>
      </dsp:txXfrm>
    </dsp:sp>
    <dsp:sp modelId="{58FF0ADA-A12B-EC46-A3BC-24DFBDCB7F1D}">
      <dsp:nvSpPr>
        <dsp:cNvPr id="0" name=""/>
        <dsp:cNvSpPr/>
      </dsp:nvSpPr>
      <dsp:spPr>
        <a:xfrm>
          <a:off x="137801" y="2349912"/>
          <a:ext cx="2470469" cy="32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137801" y="2349912"/>
        <a:ext cx="2470469" cy="322962"/>
      </dsp:txXfrm>
    </dsp:sp>
    <dsp:sp modelId="{75AB7636-9E37-8F4F-B8CE-D85CCFB6CD08}">
      <dsp:nvSpPr>
        <dsp:cNvPr id="0" name=""/>
        <dsp:cNvSpPr/>
      </dsp:nvSpPr>
      <dsp:spPr>
        <a:xfrm>
          <a:off x="3165650" y="121646"/>
          <a:ext cx="2744965" cy="3229371"/>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44AD63-AADA-924A-B37E-15D76207D0A4}">
      <dsp:nvSpPr>
        <dsp:cNvPr id="0" name=""/>
        <dsp:cNvSpPr/>
      </dsp:nvSpPr>
      <dsp:spPr>
        <a:xfrm>
          <a:off x="3302898" y="250821"/>
          <a:ext cx="2470469" cy="2099091"/>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7000" r="-7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8237E809-D46D-3E4A-8EC2-D12120E64F64}">
      <dsp:nvSpPr>
        <dsp:cNvPr id="0" name=""/>
        <dsp:cNvSpPr/>
      </dsp:nvSpPr>
      <dsp:spPr>
        <a:xfrm>
          <a:off x="3302898" y="2672875"/>
          <a:ext cx="2470469" cy="548967"/>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Tundra</a:t>
          </a:r>
          <a:endParaRPr lang="en-US" sz="1500" b="1" kern="1200" dirty="0"/>
        </a:p>
      </dsp:txBody>
      <dsp:txXfrm>
        <a:off x="3302898" y="2672875"/>
        <a:ext cx="2470469" cy="548967"/>
      </dsp:txXfrm>
    </dsp:sp>
    <dsp:sp modelId="{CF65AA82-850D-4D4C-B01E-5E140A821215}">
      <dsp:nvSpPr>
        <dsp:cNvPr id="0" name=""/>
        <dsp:cNvSpPr/>
      </dsp:nvSpPr>
      <dsp:spPr>
        <a:xfrm>
          <a:off x="3302898" y="2349912"/>
          <a:ext cx="2470469" cy="32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3302898" y="2349912"/>
        <a:ext cx="2470469" cy="322962"/>
      </dsp:txXfrm>
    </dsp:sp>
    <dsp:sp modelId="{1AFE7FDF-18EA-0140-B055-64F24EDDF05D}">
      <dsp:nvSpPr>
        <dsp:cNvPr id="0" name=""/>
        <dsp:cNvSpPr/>
      </dsp:nvSpPr>
      <dsp:spPr>
        <a:xfrm>
          <a:off x="6330747" y="121646"/>
          <a:ext cx="2744965" cy="3229371"/>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0C4238-D552-1C4A-A08E-8E5640773A10}">
      <dsp:nvSpPr>
        <dsp:cNvPr id="0" name=""/>
        <dsp:cNvSpPr/>
      </dsp:nvSpPr>
      <dsp:spPr>
        <a:xfrm>
          <a:off x="6467995" y="250821"/>
          <a:ext cx="2470469" cy="2099091"/>
        </a:xfrm>
        <a:prstGeom prst="rect">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7000" r="-7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BD106D5D-E5B8-CA43-A0D6-4CB649E37EC4}">
      <dsp:nvSpPr>
        <dsp:cNvPr id="0" name=""/>
        <dsp:cNvSpPr/>
      </dsp:nvSpPr>
      <dsp:spPr>
        <a:xfrm>
          <a:off x="6467995" y="2672875"/>
          <a:ext cx="2470469" cy="548967"/>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Tropical Forest</a:t>
          </a:r>
          <a:endParaRPr lang="en-US" sz="1500" b="1" kern="1200" dirty="0"/>
        </a:p>
      </dsp:txBody>
      <dsp:txXfrm>
        <a:off x="6467995" y="2672875"/>
        <a:ext cx="2470469" cy="548967"/>
      </dsp:txXfrm>
    </dsp:sp>
    <dsp:sp modelId="{B3F6B987-398A-0247-9BCC-8CCB6D16D691}">
      <dsp:nvSpPr>
        <dsp:cNvPr id="0" name=""/>
        <dsp:cNvSpPr/>
      </dsp:nvSpPr>
      <dsp:spPr>
        <a:xfrm>
          <a:off x="6467995" y="2349912"/>
          <a:ext cx="2470469" cy="32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6467995" y="2349912"/>
        <a:ext cx="2470469" cy="322962"/>
      </dsp:txXfrm>
    </dsp:sp>
    <dsp:sp modelId="{7E82E45E-C9B3-A94D-8E80-B0EEA13240E8}">
      <dsp:nvSpPr>
        <dsp:cNvPr id="0" name=""/>
        <dsp:cNvSpPr/>
      </dsp:nvSpPr>
      <dsp:spPr>
        <a:xfrm>
          <a:off x="552" y="3625514"/>
          <a:ext cx="2744965" cy="3229371"/>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B108E2-CBCF-FC4A-8617-01CAB9209BBC}">
      <dsp:nvSpPr>
        <dsp:cNvPr id="0" name=""/>
        <dsp:cNvSpPr/>
      </dsp:nvSpPr>
      <dsp:spPr>
        <a:xfrm>
          <a:off x="137801" y="3754689"/>
          <a:ext cx="2470469" cy="2099091"/>
        </a:xfrm>
        <a:prstGeom prst="rect">
          <a:avLst/>
        </a:prstGeom>
        <a:blipFill>
          <a:blip xmlns:r="http://schemas.openxmlformats.org/officeDocument/2006/relationships" r:embed="rId5">
            <a:extLst>
              <a:ext uri="{28A0092B-C50C-407E-A947-70E740481C1C}">
                <a14:useLocalDpi xmlns:a14="http://schemas.microsoft.com/office/drawing/2010/main" xmlns="" val="0"/>
              </a:ext>
            </a:extLst>
          </a:blip>
          <a:srcRect/>
          <a:stretch>
            <a:fillRect l="-22000" r="-22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13389B7A-70FE-D149-9A0F-A6D747AF6018}">
      <dsp:nvSpPr>
        <dsp:cNvPr id="0" name=""/>
        <dsp:cNvSpPr/>
      </dsp:nvSpPr>
      <dsp:spPr>
        <a:xfrm>
          <a:off x="137801" y="6176743"/>
          <a:ext cx="2470469" cy="548967"/>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Savanna</a:t>
          </a:r>
          <a:endParaRPr lang="en-US" sz="1500" b="1" kern="1200" dirty="0"/>
        </a:p>
      </dsp:txBody>
      <dsp:txXfrm>
        <a:off x="137801" y="6176743"/>
        <a:ext cx="2470469" cy="548967"/>
      </dsp:txXfrm>
    </dsp:sp>
    <dsp:sp modelId="{FF61EF95-66EA-0F49-AA65-B0465DC04399}">
      <dsp:nvSpPr>
        <dsp:cNvPr id="0" name=""/>
        <dsp:cNvSpPr/>
      </dsp:nvSpPr>
      <dsp:spPr>
        <a:xfrm>
          <a:off x="137801" y="5853780"/>
          <a:ext cx="2470469" cy="32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137801" y="5853780"/>
        <a:ext cx="2470469" cy="322962"/>
      </dsp:txXfrm>
    </dsp:sp>
    <dsp:sp modelId="{21B393E2-4231-0349-8B77-30D4FA8EE297}">
      <dsp:nvSpPr>
        <dsp:cNvPr id="0" name=""/>
        <dsp:cNvSpPr/>
      </dsp:nvSpPr>
      <dsp:spPr>
        <a:xfrm>
          <a:off x="3165650" y="3625514"/>
          <a:ext cx="2744965" cy="3229371"/>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294A75-5016-5349-8631-1F3C5450C3EF}">
      <dsp:nvSpPr>
        <dsp:cNvPr id="0" name=""/>
        <dsp:cNvSpPr/>
      </dsp:nvSpPr>
      <dsp:spPr>
        <a:xfrm>
          <a:off x="3302898" y="3754689"/>
          <a:ext cx="2470469" cy="2099091"/>
        </a:xfrm>
        <a:prstGeom prst="rect">
          <a:avLst/>
        </a:prstGeom>
        <a:blipFill>
          <a:blip xmlns:r="http://schemas.openxmlformats.org/officeDocument/2006/relationships" r:embed="rId6">
            <a:extLst>
              <a:ext uri="{28A0092B-C50C-407E-A947-70E740481C1C}">
                <a14:useLocalDpi xmlns:a14="http://schemas.microsoft.com/office/drawing/2010/main" xmlns="" val="0"/>
              </a:ext>
            </a:extLst>
          </a:blip>
          <a:srcRect/>
          <a:stretch>
            <a:fillRect l="-21000" r="-21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20D99061-EDBD-0C40-9DED-9EA55F47FE4F}">
      <dsp:nvSpPr>
        <dsp:cNvPr id="0" name=""/>
        <dsp:cNvSpPr/>
      </dsp:nvSpPr>
      <dsp:spPr>
        <a:xfrm>
          <a:off x="3302898" y="6176743"/>
          <a:ext cx="2470469" cy="548967"/>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Northern Coniferous Forest</a:t>
          </a:r>
          <a:endParaRPr lang="en-US" sz="1500" b="1" kern="1200" dirty="0"/>
        </a:p>
      </dsp:txBody>
      <dsp:txXfrm>
        <a:off x="3302898" y="6176743"/>
        <a:ext cx="2470469" cy="548967"/>
      </dsp:txXfrm>
    </dsp:sp>
    <dsp:sp modelId="{521F6E17-4AA1-EF4F-A762-0C88EE1D1288}">
      <dsp:nvSpPr>
        <dsp:cNvPr id="0" name=""/>
        <dsp:cNvSpPr/>
      </dsp:nvSpPr>
      <dsp:spPr>
        <a:xfrm>
          <a:off x="3302898" y="5853780"/>
          <a:ext cx="2470469" cy="32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a:off x="3302898" y="5853780"/>
        <a:ext cx="2470469" cy="322962"/>
      </dsp:txXfrm>
    </dsp:sp>
    <dsp:sp modelId="{A0FBE85D-E82D-A847-AA50-B076813D7A77}">
      <dsp:nvSpPr>
        <dsp:cNvPr id="0" name=""/>
        <dsp:cNvSpPr/>
      </dsp:nvSpPr>
      <dsp:spPr>
        <a:xfrm>
          <a:off x="6330747" y="3625514"/>
          <a:ext cx="2744965" cy="3229371"/>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26A28C-B9A7-B247-BAF4-4351D15F6661}">
      <dsp:nvSpPr>
        <dsp:cNvPr id="0" name=""/>
        <dsp:cNvSpPr/>
      </dsp:nvSpPr>
      <dsp:spPr>
        <a:xfrm>
          <a:off x="6467995" y="3754689"/>
          <a:ext cx="2470469" cy="2099091"/>
        </a:xfrm>
        <a:prstGeom prst="rect">
          <a:avLst/>
        </a:prstGeom>
        <a:blipFill>
          <a:blip xmlns:r="http://schemas.openxmlformats.org/officeDocument/2006/relationships" r:embed="rId7">
            <a:extLst>
              <a:ext uri="{28A0092B-C50C-407E-A947-70E740481C1C}">
                <a14:useLocalDpi xmlns:a14="http://schemas.microsoft.com/office/drawing/2010/main" xmlns="" val="0"/>
              </a:ext>
            </a:extLst>
          </a:blip>
          <a:srcRect/>
          <a:stretch>
            <a:fillRect l="-20000" r="-20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90C27930-837A-2F40-96A8-FADF0B2AD82D}">
      <dsp:nvSpPr>
        <dsp:cNvPr id="0" name=""/>
        <dsp:cNvSpPr/>
      </dsp:nvSpPr>
      <dsp:spPr>
        <a:xfrm>
          <a:off x="6467995" y="6176743"/>
          <a:ext cx="2470469" cy="548967"/>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Desert</a:t>
          </a:r>
          <a:endParaRPr lang="en-US" sz="1500" b="1" kern="1200" dirty="0"/>
        </a:p>
      </dsp:txBody>
      <dsp:txXfrm>
        <a:off x="6467995" y="6176743"/>
        <a:ext cx="2470469" cy="548967"/>
      </dsp:txXfrm>
    </dsp:sp>
    <dsp:sp modelId="{79295396-5416-6F40-B183-454CD4A1E83B}">
      <dsp:nvSpPr>
        <dsp:cNvPr id="0" name=""/>
        <dsp:cNvSpPr/>
      </dsp:nvSpPr>
      <dsp:spPr>
        <a:xfrm>
          <a:off x="6467995" y="5853780"/>
          <a:ext cx="2470469" cy="32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a:off x="6467995" y="5853780"/>
        <a:ext cx="2470469" cy="32296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46BDCE-2E11-BE45-968D-CF316F5248C1}">
      <dsp:nvSpPr>
        <dsp:cNvPr id="0" name=""/>
        <dsp:cNvSpPr/>
      </dsp:nvSpPr>
      <dsp:spPr>
        <a:xfrm>
          <a:off x="920356" y="1059944"/>
          <a:ext cx="2977642" cy="1791793"/>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5000" b="-15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6C8D75E7-3C77-4449-BB0D-62A2173CABFD}">
      <dsp:nvSpPr>
        <dsp:cNvPr id="0" name=""/>
        <dsp:cNvSpPr/>
      </dsp:nvSpPr>
      <dsp:spPr>
        <a:xfrm>
          <a:off x="870551" y="2253482"/>
          <a:ext cx="3122193" cy="243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sng" kern="1200" dirty="0" smtClean="0">
              <a:solidFill>
                <a:srgbClr val="FFFFFF"/>
              </a:solidFill>
            </a:rPr>
            <a:t>3) </a:t>
          </a:r>
          <a:r>
            <a:rPr lang="en-US" sz="1200" b="1" u="sng" kern="1200" dirty="0" err="1" smtClean="0">
              <a:solidFill>
                <a:srgbClr val="FFFFFF"/>
              </a:solidFill>
            </a:rPr>
            <a:t>Herbivory</a:t>
          </a:r>
          <a:r>
            <a:rPr lang="en-US" sz="1200" b="1" u="sng" kern="1200" dirty="0" smtClean="0">
              <a:solidFill>
                <a:srgbClr val="FFFFFF"/>
              </a:solidFill>
            </a:rPr>
            <a:t>: (+/-)</a:t>
          </a:r>
        </a:p>
        <a:p>
          <a:pPr lvl="0" algn="ctr" defTabSz="533400">
            <a:lnSpc>
              <a:spcPct val="90000"/>
            </a:lnSpc>
            <a:spcBef>
              <a:spcPct val="0"/>
            </a:spcBef>
            <a:spcAft>
              <a:spcPct val="35000"/>
            </a:spcAft>
          </a:pPr>
          <a:r>
            <a:rPr lang="en-US" sz="1200" b="1" kern="1200" dirty="0" smtClean="0">
              <a:solidFill>
                <a:srgbClr val="FFFFFF"/>
              </a:solidFill>
            </a:rPr>
            <a:t>Predation of plants</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Most herbivores are invertebrates</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Herbivores are adapted to seek out proper plants</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Plants also have defense mechanisms</a:t>
          </a:r>
          <a:endParaRPr lang="en-US" sz="1200" b="1" kern="1200" dirty="0">
            <a:solidFill>
              <a:srgbClr val="FFFFFF"/>
            </a:solidFill>
          </a:endParaRPr>
        </a:p>
      </dsp:txBody>
      <dsp:txXfrm>
        <a:off x="870551" y="2253482"/>
        <a:ext cx="3122193" cy="2430420"/>
      </dsp:txXfrm>
    </dsp:sp>
    <dsp:sp modelId="{CD3A2A17-0362-1542-812C-5269BB26BF4A}">
      <dsp:nvSpPr>
        <dsp:cNvPr id="0" name=""/>
        <dsp:cNvSpPr/>
      </dsp:nvSpPr>
      <dsp:spPr>
        <a:xfrm>
          <a:off x="1143841" y="2655425"/>
          <a:ext cx="511232" cy="511364"/>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B972CB0-62BA-5844-9631-C8DBF89A5A4E}">
      <dsp:nvSpPr>
        <dsp:cNvPr id="0" name=""/>
        <dsp:cNvSpPr/>
      </dsp:nvSpPr>
      <dsp:spPr>
        <a:xfrm rot="5400000">
          <a:off x="3151686" y="2655492"/>
          <a:ext cx="511364" cy="51123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92AD6A2-0DBE-CC47-8BBB-410B16EFC8A6}">
      <dsp:nvSpPr>
        <dsp:cNvPr id="0" name=""/>
        <dsp:cNvSpPr/>
      </dsp:nvSpPr>
      <dsp:spPr>
        <a:xfrm rot="16200000">
          <a:off x="1143775" y="3873430"/>
          <a:ext cx="511364" cy="51123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BC435B4-747E-B449-8DC5-DD2004D58B9E}">
      <dsp:nvSpPr>
        <dsp:cNvPr id="0" name=""/>
        <dsp:cNvSpPr/>
      </dsp:nvSpPr>
      <dsp:spPr>
        <a:xfrm rot="10800000">
          <a:off x="3151752" y="3834490"/>
          <a:ext cx="511232" cy="511364"/>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46BDCE-2E11-BE45-968D-CF316F5248C1}">
      <dsp:nvSpPr>
        <dsp:cNvPr id="0" name=""/>
        <dsp:cNvSpPr/>
      </dsp:nvSpPr>
      <dsp:spPr>
        <a:xfrm>
          <a:off x="977516" y="1233377"/>
          <a:ext cx="3169035" cy="163911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4000" b="-14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6C8D75E7-3C77-4449-BB0D-62A2173CABFD}">
      <dsp:nvSpPr>
        <dsp:cNvPr id="0" name=""/>
        <dsp:cNvSpPr/>
      </dsp:nvSpPr>
      <dsp:spPr>
        <a:xfrm>
          <a:off x="1415643" y="3001022"/>
          <a:ext cx="2265532" cy="13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solidFill>
                <a:srgbClr val="FFFFFF"/>
              </a:solidFill>
            </a:rPr>
            <a:t>4) Facilitation: (-/-)</a:t>
          </a:r>
        </a:p>
        <a:p>
          <a:pPr lvl="0" algn="ctr" defTabSz="711200">
            <a:lnSpc>
              <a:spcPct val="90000"/>
            </a:lnSpc>
            <a:spcBef>
              <a:spcPct val="0"/>
            </a:spcBef>
            <a:spcAft>
              <a:spcPct val="35000"/>
            </a:spcAft>
          </a:pPr>
          <a:r>
            <a:rPr lang="en-US" sz="1600" b="1" kern="1200" dirty="0" smtClean="0">
              <a:solidFill>
                <a:srgbClr val="FFFFFF"/>
              </a:solidFill>
            </a:rPr>
            <a:t>One species has a positive effect on another</a:t>
          </a:r>
        </a:p>
        <a:p>
          <a:pPr lvl="0" algn="ctr" defTabSz="711200">
            <a:lnSpc>
              <a:spcPct val="90000"/>
            </a:lnSpc>
            <a:spcBef>
              <a:spcPct val="0"/>
            </a:spcBef>
            <a:spcAft>
              <a:spcPct val="35000"/>
            </a:spcAft>
          </a:pPr>
          <a:endParaRPr lang="en-US" sz="1600" b="1" kern="1200" dirty="0" smtClean="0">
            <a:solidFill>
              <a:srgbClr val="FFFFFF"/>
            </a:solidFill>
          </a:endParaRPr>
        </a:p>
      </dsp:txBody>
      <dsp:txXfrm>
        <a:off x="1415643" y="3001022"/>
        <a:ext cx="2265532" cy="1399379"/>
      </dsp:txXfrm>
    </dsp:sp>
    <dsp:sp modelId="{CD3A2A17-0362-1542-812C-5269BB26BF4A}">
      <dsp:nvSpPr>
        <dsp:cNvPr id="0" name=""/>
        <dsp:cNvSpPr/>
      </dsp:nvSpPr>
      <dsp:spPr>
        <a:xfrm>
          <a:off x="1215365" y="2759940"/>
          <a:ext cx="544092" cy="54423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B972CB0-62BA-5844-9631-C8DBF89A5A4E}">
      <dsp:nvSpPr>
        <dsp:cNvPr id="0" name=""/>
        <dsp:cNvSpPr/>
      </dsp:nvSpPr>
      <dsp:spPr>
        <a:xfrm rot="5400000">
          <a:off x="3352269" y="2760011"/>
          <a:ext cx="544233" cy="54409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92AD6A2-0DBE-CC47-8BBB-410B16EFC8A6}">
      <dsp:nvSpPr>
        <dsp:cNvPr id="0" name=""/>
        <dsp:cNvSpPr/>
      </dsp:nvSpPr>
      <dsp:spPr>
        <a:xfrm rot="16200000">
          <a:off x="1215295" y="4056235"/>
          <a:ext cx="544233" cy="54409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BC435B4-747E-B449-8DC5-DD2004D58B9E}">
      <dsp:nvSpPr>
        <dsp:cNvPr id="0" name=""/>
        <dsp:cNvSpPr/>
      </dsp:nvSpPr>
      <dsp:spPr>
        <a:xfrm rot="10800000">
          <a:off x="3352339" y="4014792"/>
          <a:ext cx="544092" cy="54423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55E144-54E5-724B-A6B2-9C2D1D8AC4AF}">
      <dsp:nvSpPr>
        <dsp:cNvPr id="0" name=""/>
        <dsp:cNvSpPr/>
      </dsp:nvSpPr>
      <dsp:spPr>
        <a:xfrm>
          <a:off x="0" y="0"/>
          <a:ext cx="9098063" cy="24124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C89C88-816E-8C41-AE75-98BFE27E67D8}">
      <dsp:nvSpPr>
        <dsp:cNvPr id="0" name=""/>
        <dsp:cNvSpPr/>
      </dsp:nvSpPr>
      <dsp:spPr>
        <a:xfrm>
          <a:off x="272941" y="321653"/>
          <a:ext cx="2672556" cy="17690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000" r="-1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C7F04D66-A449-5440-89EB-8D39ACEEA495}">
      <dsp:nvSpPr>
        <dsp:cNvPr id="0" name=""/>
        <dsp:cNvSpPr/>
      </dsp:nvSpPr>
      <dsp:spPr>
        <a:xfrm rot="10800000">
          <a:off x="272941" y="2412402"/>
          <a:ext cx="2672556" cy="2948491"/>
        </a:xfrm>
        <a:prstGeom prst="round2SameRect">
          <a:avLst>
            <a:gd name="adj1" fmla="val 10500"/>
            <a:gd name="adj2" fmla="val 0"/>
          </a:avLst>
        </a:prstGeom>
        <a:solidFill>
          <a:schemeClr val="accent6">
            <a:lumMod val="60000"/>
            <a:lumOff val="40000"/>
          </a:schemeClr>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b="1" kern="1200" dirty="0" smtClean="0"/>
            <a:t>Parasitism</a:t>
          </a:r>
        </a:p>
        <a:p>
          <a:pPr lvl="0" algn="ctr" defTabSz="1022350">
            <a:lnSpc>
              <a:spcPct val="90000"/>
            </a:lnSpc>
            <a:spcBef>
              <a:spcPct val="0"/>
            </a:spcBef>
            <a:spcAft>
              <a:spcPct val="35000"/>
            </a:spcAft>
          </a:pPr>
          <a:r>
            <a:rPr lang="en-US" sz="2300" b="1" kern="1200" dirty="0" smtClean="0"/>
            <a:t>(+/-)</a:t>
          </a:r>
          <a:endParaRPr lang="en-US" sz="2300" b="1" kern="1200" dirty="0"/>
        </a:p>
      </dsp:txBody>
      <dsp:txXfrm rot="10800000">
        <a:off x="272941" y="2412402"/>
        <a:ext cx="2672556" cy="2948491"/>
      </dsp:txXfrm>
    </dsp:sp>
    <dsp:sp modelId="{045723EA-1CC5-D34E-93B5-E21147802538}">
      <dsp:nvSpPr>
        <dsp:cNvPr id="0" name=""/>
        <dsp:cNvSpPr/>
      </dsp:nvSpPr>
      <dsp:spPr>
        <a:xfrm>
          <a:off x="3212753" y="321653"/>
          <a:ext cx="2672556" cy="17690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26000" b="-26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B38193BA-0BBB-934A-B659-32D003ADD699}">
      <dsp:nvSpPr>
        <dsp:cNvPr id="0" name=""/>
        <dsp:cNvSpPr/>
      </dsp:nvSpPr>
      <dsp:spPr>
        <a:xfrm rot="10800000">
          <a:off x="3212753" y="2412402"/>
          <a:ext cx="2672556" cy="2948491"/>
        </a:xfrm>
        <a:prstGeom prst="round2SameRect">
          <a:avLst>
            <a:gd name="adj1" fmla="val 10500"/>
            <a:gd name="adj2" fmla="val 0"/>
          </a:avLst>
        </a:prstGeom>
        <a:solidFill>
          <a:srgbClr val="C2D63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b="1" kern="1200" dirty="0" smtClean="0"/>
            <a:t>Mutualism</a:t>
          </a:r>
        </a:p>
        <a:p>
          <a:pPr lvl="0" algn="ctr" defTabSz="1022350">
            <a:lnSpc>
              <a:spcPct val="90000"/>
            </a:lnSpc>
            <a:spcBef>
              <a:spcPct val="0"/>
            </a:spcBef>
            <a:spcAft>
              <a:spcPct val="35000"/>
            </a:spcAft>
          </a:pPr>
          <a:r>
            <a:rPr lang="en-US" sz="2300" b="1" kern="1200" dirty="0" smtClean="0"/>
            <a:t>(+/+)</a:t>
          </a:r>
          <a:endParaRPr lang="en-US" sz="2300" b="1" kern="1200" dirty="0"/>
        </a:p>
      </dsp:txBody>
      <dsp:txXfrm rot="10800000">
        <a:off x="3212753" y="2412402"/>
        <a:ext cx="2672556" cy="2948491"/>
      </dsp:txXfrm>
    </dsp:sp>
    <dsp:sp modelId="{8D29B747-F78C-0A4F-9830-D3F5EE81C071}">
      <dsp:nvSpPr>
        <dsp:cNvPr id="0" name=""/>
        <dsp:cNvSpPr/>
      </dsp:nvSpPr>
      <dsp:spPr>
        <a:xfrm>
          <a:off x="6152565" y="321653"/>
          <a:ext cx="2672556" cy="176909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t="-6000" b="-6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DA0094EE-44FF-804E-BBD2-F2A394AD15BA}">
      <dsp:nvSpPr>
        <dsp:cNvPr id="0" name=""/>
        <dsp:cNvSpPr/>
      </dsp:nvSpPr>
      <dsp:spPr>
        <a:xfrm rot="10800000">
          <a:off x="6152565" y="2412402"/>
          <a:ext cx="2672556" cy="2948491"/>
        </a:xfrm>
        <a:prstGeom prst="round2SameRect">
          <a:avLst>
            <a:gd name="adj1" fmla="val 10500"/>
            <a:gd name="adj2" fmla="val 0"/>
          </a:avLst>
        </a:prstGeom>
        <a:solidFill>
          <a:srgbClr val="C2D63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b="1" kern="1200" dirty="0" smtClean="0"/>
            <a:t>Commensalism</a:t>
          </a:r>
        </a:p>
        <a:p>
          <a:pPr lvl="0" algn="ctr" defTabSz="1022350">
            <a:lnSpc>
              <a:spcPct val="90000"/>
            </a:lnSpc>
            <a:spcBef>
              <a:spcPct val="0"/>
            </a:spcBef>
            <a:spcAft>
              <a:spcPct val="35000"/>
            </a:spcAft>
          </a:pPr>
          <a:r>
            <a:rPr lang="en-US" sz="2300" b="1" kern="1200" dirty="0" smtClean="0"/>
            <a:t>(+/0)</a:t>
          </a:r>
          <a:endParaRPr lang="en-US" sz="2300" b="1" kern="1200" dirty="0"/>
        </a:p>
      </dsp:txBody>
      <dsp:txXfrm rot="10800000">
        <a:off x="6152565" y="2412402"/>
        <a:ext cx="2672556" cy="294849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89825-F518-3A4C-819E-86C39D062808}">
      <dsp:nvSpPr>
        <dsp:cNvPr id="0" name=""/>
        <dsp:cNvSpPr/>
      </dsp:nvSpPr>
      <dsp:spPr>
        <a:xfrm>
          <a:off x="2263636" y="1628327"/>
          <a:ext cx="1244681" cy="592355"/>
        </a:xfrm>
        <a:custGeom>
          <a:avLst/>
          <a:gdLst/>
          <a:ahLst/>
          <a:cxnLst/>
          <a:rect l="0" t="0" r="0" b="0"/>
          <a:pathLst>
            <a:path>
              <a:moveTo>
                <a:pt x="0" y="0"/>
              </a:moveTo>
              <a:lnTo>
                <a:pt x="0" y="403672"/>
              </a:lnTo>
              <a:lnTo>
                <a:pt x="1244681" y="403672"/>
              </a:lnTo>
              <a:lnTo>
                <a:pt x="1244681" y="59235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6BB167-9E33-864D-89A0-50317D622F1D}">
      <dsp:nvSpPr>
        <dsp:cNvPr id="0" name=""/>
        <dsp:cNvSpPr/>
      </dsp:nvSpPr>
      <dsp:spPr>
        <a:xfrm>
          <a:off x="1018955" y="1628327"/>
          <a:ext cx="1244681" cy="592355"/>
        </a:xfrm>
        <a:custGeom>
          <a:avLst/>
          <a:gdLst/>
          <a:ahLst/>
          <a:cxnLst/>
          <a:rect l="0" t="0" r="0" b="0"/>
          <a:pathLst>
            <a:path>
              <a:moveTo>
                <a:pt x="1244681" y="0"/>
              </a:moveTo>
              <a:lnTo>
                <a:pt x="1244681" y="403672"/>
              </a:lnTo>
              <a:lnTo>
                <a:pt x="0" y="403672"/>
              </a:lnTo>
              <a:lnTo>
                <a:pt x="0" y="59235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44D8BC-B21B-F648-9ED4-E46E8E94BE0F}">
      <dsp:nvSpPr>
        <dsp:cNvPr id="0" name=""/>
        <dsp:cNvSpPr/>
      </dsp:nvSpPr>
      <dsp:spPr>
        <a:xfrm>
          <a:off x="1245261" y="334990"/>
          <a:ext cx="2036750" cy="129333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C829C714-E0C8-6C45-816E-496DB4C478A8}">
      <dsp:nvSpPr>
        <dsp:cNvPr id="0" name=""/>
        <dsp:cNvSpPr/>
      </dsp:nvSpPr>
      <dsp:spPr>
        <a:xfrm>
          <a:off x="1471566" y="549980"/>
          <a:ext cx="2036750" cy="1293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Species Diversity</a:t>
          </a:r>
          <a:endParaRPr lang="en-US" sz="2600" kern="1200" dirty="0"/>
        </a:p>
      </dsp:txBody>
      <dsp:txXfrm>
        <a:off x="1471566" y="549980"/>
        <a:ext cx="2036750" cy="1293336"/>
      </dsp:txXfrm>
    </dsp:sp>
    <dsp:sp modelId="{1740D446-DE46-F74A-BD6C-56B6D980833D}">
      <dsp:nvSpPr>
        <dsp:cNvPr id="0" name=""/>
        <dsp:cNvSpPr/>
      </dsp:nvSpPr>
      <dsp:spPr>
        <a:xfrm>
          <a:off x="580" y="2220682"/>
          <a:ext cx="2036750" cy="129333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B3A410BD-86B5-8E4C-8E43-093D2358288A}">
      <dsp:nvSpPr>
        <dsp:cNvPr id="0" name=""/>
        <dsp:cNvSpPr/>
      </dsp:nvSpPr>
      <dsp:spPr>
        <a:xfrm>
          <a:off x="226885" y="2435672"/>
          <a:ext cx="2036750" cy="1293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Species Richness</a:t>
          </a:r>
          <a:endParaRPr lang="en-US" sz="2600" kern="1200" dirty="0"/>
        </a:p>
      </dsp:txBody>
      <dsp:txXfrm>
        <a:off x="226885" y="2435672"/>
        <a:ext cx="2036750" cy="1293336"/>
      </dsp:txXfrm>
    </dsp:sp>
    <dsp:sp modelId="{433FFDB7-16AD-A040-B350-ACAB8981B6F5}">
      <dsp:nvSpPr>
        <dsp:cNvPr id="0" name=""/>
        <dsp:cNvSpPr/>
      </dsp:nvSpPr>
      <dsp:spPr>
        <a:xfrm>
          <a:off x="2489942" y="2220682"/>
          <a:ext cx="2036750" cy="1293336"/>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A759651-8135-9148-BF73-94752B31D08B}">
      <dsp:nvSpPr>
        <dsp:cNvPr id="0" name=""/>
        <dsp:cNvSpPr/>
      </dsp:nvSpPr>
      <dsp:spPr>
        <a:xfrm>
          <a:off x="2716247" y="2435672"/>
          <a:ext cx="2036750" cy="12933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Relative Abundance</a:t>
          </a:r>
          <a:endParaRPr lang="en-US" sz="2600" kern="1200" dirty="0"/>
        </a:p>
      </dsp:txBody>
      <dsp:txXfrm>
        <a:off x="2716247" y="2435672"/>
        <a:ext cx="2036750" cy="129333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5C3FF-764D-0348-9CEE-316AC5C7760B}">
      <dsp:nvSpPr>
        <dsp:cNvPr id="0" name=""/>
        <dsp:cNvSpPr/>
      </dsp:nvSpPr>
      <dsp:spPr>
        <a:xfrm rot="16200000">
          <a:off x="2294" y="1758"/>
          <a:ext cx="4227012" cy="4227012"/>
        </a:xfrm>
        <a:prstGeom prst="upArrow">
          <a:avLst>
            <a:gd name="adj1" fmla="val 50000"/>
            <a:gd name="adj2" fmla="val 35000"/>
          </a:avLst>
        </a:prstGeom>
        <a:solidFill>
          <a:srgbClr val="C2D63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Dominant Species: most abundant with greatest biomass</a:t>
          </a:r>
          <a:endParaRPr lang="en-US" sz="2500" kern="1200" dirty="0"/>
        </a:p>
      </dsp:txBody>
      <dsp:txXfrm rot="16200000">
        <a:off x="2294" y="1758"/>
        <a:ext cx="4227012" cy="4227012"/>
      </dsp:txXfrm>
    </dsp:sp>
    <dsp:sp modelId="{9FF16C60-89EF-C14C-A2B0-6A917FE11E81}">
      <dsp:nvSpPr>
        <dsp:cNvPr id="0" name=""/>
        <dsp:cNvSpPr/>
      </dsp:nvSpPr>
      <dsp:spPr>
        <a:xfrm rot="5400000">
          <a:off x="4960630" y="1758"/>
          <a:ext cx="4227012" cy="4227012"/>
        </a:xfrm>
        <a:prstGeom prst="upArrow">
          <a:avLst>
            <a:gd name="adj1" fmla="val 50000"/>
            <a:gd name="adj2" fmla="val 35000"/>
          </a:avLst>
        </a:prstGeom>
        <a:solidFill>
          <a:srgbClr val="C2D63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Keystone Species: not abundant but exert great control over community structure</a:t>
          </a:r>
          <a:endParaRPr lang="en-US" sz="2500" kern="1200" dirty="0"/>
        </a:p>
      </dsp:txBody>
      <dsp:txXfrm rot="5400000">
        <a:off x="4960630" y="1758"/>
        <a:ext cx="4227012" cy="422701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B1CD01-A5BF-1349-9F54-910D040672F9}">
      <dsp:nvSpPr>
        <dsp:cNvPr id="0" name=""/>
        <dsp:cNvSpPr/>
      </dsp:nvSpPr>
      <dsp:spPr>
        <a:xfrm>
          <a:off x="6907827" y="1297791"/>
          <a:ext cx="91440" cy="593685"/>
        </a:xfrm>
        <a:custGeom>
          <a:avLst/>
          <a:gdLst/>
          <a:ahLst/>
          <a:cxnLst/>
          <a:rect l="0" t="0" r="0" b="0"/>
          <a:pathLst>
            <a:path>
              <a:moveTo>
                <a:pt x="45720" y="0"/>
              </a:moveTo>
              <a:lnTo>
                <a:pt x="45720" y="5936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5C59D9-A484-FA4D-99DC-9539E3ED2B22}">
      <dsp:nvSpPr>
        <dsp:cNvPr id="0" name=""/>
        <dsp:cNvSpPr/>
      </dsp:nvSpPr>
      <dsp:spPr>
        <a:xfrm>
          <a:off x="3211115" y="1297791"/>
          <a:ext cx="1247477" cy="593685"/>
        </a:xfrm>
        <a:custGeom>
          <a:avLst/>
          <a:gdLst/>
          <a:ahLst/>
          <a:cxnLst/>
          <a:rect l="0" t="0" r="0" b="0"/>
          <a:pathLst>
            <a:path>
              <a:moveTo>
                <a:pt x="0" y="0"/>
              </a:moveTo>
              <a:lnTo>
                <a:pt x="0" y="404579"/>
              </a:lnTo>
              <a:lnTo>
                <a:pt x="1247477" y="404579"/>
              </a:lnTo>
              <a:lnTo>
                <a:pt x="1247477" y="5936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1A2B16-CC0A-9F4C-BE6A-1C038848A8F9}">
      <dsp:nvSpPr>
        <dsp:cNvPr id="0" name=""/>
        <dsp:cNvSpPr/>
      </dsp:nvSpPr>
      <dsp:spPr>
        <a:xfrm>
          <a:off x="1963638" y="1297791"/>
          <a:ext cx="1247477" cy="593685"/>
        </a:xfrm>
        <a:custGeom>
          <a:avLst/>
          <a:gdLst/>
          <a:ahLst/>
          <a:cxnLst/>
          <a:rect l="0" t="0" r="0" b="0"/>
          <a:pathLst>
            <a:path>
              <a:moveTo>
                <a:pt x="1247477" y="0"/>
              </a:moveTo>
              <a:lnTo>
                <a:pt x="1247477" y="404579"/>
              </a:lnTo>
              <a:lnTo>
                <a:pt x="0" y="404579"/>
              </a:lnTo>
              <a:lnTo>
                <a:pt x="0" y="5936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4AB9C9-2C8E-5446-BA59-CB4F52EFD710}">
      <dsp:nvSpPr>
        <dsp:cNvPr id="0" name=""/>
        <dsp:cNvSpPr/>
      </dsp:nvSpPr>
      <dsp:spPr>
        <a:xfrm>
          <a:off x="2190452" y="1549"/>
          <a:ext cx="2041326" cy="129624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9F0CE16-FC8E-2A45-A459-0FAABB3C3393}">
      <dsp:nvSpPr>
        <dsp:cNvPr id="0" name=""/>
        <dsp:cNvSpPr/>
      </dsp:nvSpPr>
      <dsp:spPr>
        <a:xfrm>
          <a:off x="2417266" y="217022"/>
          <a:ext cx="2041326" cy="129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1</a:t>
          </a:r>
          <a:r>
            <a:rPr lang="en-US" sz="1500" kern="1200" baseline="30000" dirty="0" smtClean="0"/>
            <a:t>st</a:t>
          </a:r>
          <a:r>
            <a:rPr lang="en-US" sz="1500" kern="1200" dirty="0" smtClean="0"/>
            <a:t> Law of Thermodynamics: Energy cannot be created or destroyed</a:t>
          </a:r>
          <a:endParaRPr lang="en-US" sz="1500" kern="1200" dirty="0"/>
        </a:p>
      </dsp:txBody>
      <dsp:txXfrm>
        <a:off x="2417266" y="217022"/>
        <a:ext cx="2041326" cy="1296242"/>
      </dsp:txXfrm>
    </dsp:sp>
    <dsp:sp modelId="{B0FF4E48-920F-594D-901F-BBEB27775148}">
      <dsp:nvSpPr>
        <dsp:cNvPr id="0" name=""/>
        <dsp:cNvSpPr/>
      </dsp:nvSpPr>
      <dsp:spPr>
        <a:xfrm>
          <a:off x="942975" y="1891477"/>
          <a:ext cx="2041326" cy="129624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78A57D9-84A4-CC4C-A0DC-158B90263ED8}">
      <dsp:nvSpPr>
        <dsp:cNvPr id="0" name=""/>
        <dsp:cNvSpPr/>
      </dsp:nvSpPr>
      <dsp:spPr>
        <a:xfrm>
          <a:off x="1169789" y="2106951"/>
          <a:ext cx="2041326" cy="129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Energy enters through sunlight</a:t>
          </a:r>
          <a:endParaRPr lang="en-US" sz="1500" kern="1200" dirty="0"/>
        </a:p>
      </dsp:txBody>
      <dsp:txXfrm>
        <a:off x="1169789" y="2106951"/>
        <a:ext cx="2041326" cy="1296242"/>
      </dsp:txXfrm>
    </dsp:sp>
    <dsp:sp modelId="{1A2DDA8F-AE6C-3642-8AD0-B9D12E73DE5F}">
      <dsp:nvSpPr>
        <dsp:cNvPr id="0" name=""/>
        <dsp:cNvSpPr/>
      </dsp:nvSpPr>
      <dsp:spPr>
        <a:xfrm>
          <a:off x="3437929" y="1891477"/>
          <a:ext cx="2041326" cy="129624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013365E-E5CF-BF49-8AFC-BCDC852A269D}">
      <dsp:nvSpPr>
        <dsp:cNvPr id="0" name=""/>
        <dsp:cNvSpPr/>
      </dsp:nvSpPr>
      <dsp:spPr>
        <a:xfrm>
          <a:off x="3664743" y="2106951"/>
          <a:ext cx="2041326" cy="129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Transferred to other organisms via food chains/webs</a:t>
          </a:r>
          <a:endParaRPr lang="en-US" sz="1500" kern="1200" dirty="0"/>
        </a:p>
      </dsp:txBody>
      <dsp:txXfrm>
        <a:off x="3664743" y="2106951"/>
        <a:ext cx="2041326" cy="1296242"/>
      </dsp:txXfrm>
    </dsp:sp>
    <dsp:sp modelId="{43DEEB48-1B4F-A141-A94F-5663402459FF}">
      <dsp:nvSpPr>
        <dsp:cNvPr id="0" name=""/>
        <dsp:cNvSpPr/>
      </dsp:nvSpPr>
      <dsp:spPr>
        <a:xfrm>
          <a:off x="5932884" y="1549"/>
          <a:ext cx="2041326" cy="129624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C36530F6-9F2F-C541-880D-B81AB3B0DA08}">
      <dsp:nvSpPr>
        <dsp:cNvPr id="0" name=""/>
        <dsp:cNvSpPr/>
      </dsp:nvSpPr>
      <dsp:spPr>
        <a:xfrm>
          <a:off x="6159698" y="217022"/>
          <a:ext cx="2041326" cy="129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2</a:t>
          </a:r>
          <a:r>
            <a:rPr lang="en-US" sz="1500" kern="1200" baseline="30000" dirty="0" smtClean="0"/>
            <a:t>nd</a:t>
          </a:r>
          <a:r>
            <a:rPr lang="en-US" sz="1500" kern="1200" dirty="0" smtClean="0"/>
            <a:t> Law: Entropy</a:t>
          </a:r>
          <a:endParaRPr lang="en-US" sz="1500" kern="1200" dirty="0"/>
        </a:p>
      </dsp:txBody>
      <dsp:txXfrm>
        <a:off x="6159698" y="217022"/>
        <a:ext cx="2041326" cy="1296242"/>
      </dsp:txXfrm>
    </dsp:sp>
    <dsp:sp modelId="{571C3829-1E1A-3742-B065-F8044545807B}">
      <dsp:nvSpPr>
        <dsp:cNvPr id="0" name=""/>
        <dsp:cNvSpPr/>
      </dsp:nvSpPr>
      <dsp:spPr>
        <a:xfrm>
          <a:off x="5932884" y="1891477"/>
          <a:ext cx="2041326" cy="129624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6E95E40-5B79-914E-8822-4FA80B0DC59B}">
      <dsp:nvSpPr>
        <dsp:cNvPr id="0" name=""/>
        <dsp:cNvSpPr/>
      </dsp:nvSpPr>
      <dsp:spPr>
        <a:xfrm>
          <a:off x="6159698" y="2106951"/>
          <a:ext cx="2041326" cy="12962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Energy is lost through heat</a:t>
          </a:r>
          <a:endParaRPr lang="en-US" sz="1500" kern="1200" dirty="0"/>
        </a:p>
      </dsp:txBody>
      <dsp:txXfrm>
        <a:off x="6159698" y="2106951"/>
        <a:ext cx="2041326" cy="129624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D26803-E1B4-3D4C-B1D9-ECCB76BD86ED}">
      <dsp:nvSpPr>
        <dsp:cNvPr id="0" name=""/>
        <dsp:cNvSpPr/>
      </dsp:nvSpPr>
      <dsp:spPr>
        <a:xfrm>
          <a:off x="0" y="256120"/>
          <a:ext cx="9144000" cy="1512000"/>
        </a:xfrm>
        <a:prstGeom prst="rightArrow">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5E382A7-4897-1645-9C76-4872A69AAEFD}">
      <dsp:nvSpPr>
        <dsp:cNvPr id="0" name=""/>
        <dsp:cNvSpPr/>
      </dsp:nvSpPr>
      <dsp:spPr>
        <a:xfrm>
          <a:off x="735166" y="634120"/>
          <a:ext cx="7902773"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lvl="0" algn="ctr" defTabSz="933450">
            <a:lnSpc>
              <a:spcPct val="90000"/>
            </a:lnSpc>
            <a:spcBef>
              <a:spcPct val="0"/>
            </a:spcBef>
            <a:spcAft>
              <a:spcPct val="35000"/>
            </a:spcAft>
          </a:pPr>
          <a:r>
            <a:rPr lang="en-US" sz="2100" kern="1200" dirty="0" smtClean="0"/>
            <a:t>Chemical elements are continually cycled through an ecosystem.</a:t>
          </a:r>
          <a:endParaRPr lang="en-US" sz="2100" kern="1200" dirty="0"/>
        </a:p>
      </dsp:txBody>
      <dsp:txXfrm>
        <a:off x="735166" y="634120"/>
        <a:ext cx="7902773" cy="756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865FD3-EF6B-0141-BBB8-441CB88A082F}">
      <dsp:nvSpPr>
        <dsp:cNvPr id="0" name=""/>
        <dsp:cNvSpPr/>
      </dsp:nvSpPr>
      <dsp:spPr>
        <a:xfrm>
          <a:off x="1302" y="823998"/>
          <a:ext cx="0" cy="4984952"/>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3E3B3A-5230-844D-AE89-FE72D64720A1}">
      <dsp:nvSpPr>
        <dsp:cNvPr id="0" name=""/>
        <dsp:cNvSpPr/>
      </dsp:nvSpPr>
      <dsp:spPr>
        <a:xfrm>
          <a:off x="139773" y="990163"/>
          <a:ext cx="2621808" cy="2243228"/>
        </a:xfrm>
        <a:prstGeom prst="rect">
          <a:avLst/>
        </a:prstGeom>
        <a:blipFill rotWithShape="1">
          <a:blip xmlns:r="http://schemas.openxmlformats.org/officeDocument/2006/relationships" r:embed="rId1">
            <a:extLst>
              <a:ext uri="{28A0092B-C50C-407E-A947-70E740481C1C}">
                <a14:useLocalDpi xmlns:a14="http://schemas.microsoft.com/office/drawing/2010/main" xmlns="" val="0"/>
              </a:ext>
            </a:extLst>
          </a:blip>
          <a:srcRect/>
          <a:stretch>
            <a:fillRect l="-3000" r="-3000"/>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BA9CD7FF-9DAC-4D4E-A793-6483EA745116}">
      <dsp:nvSpPr>
        <dsp:cNvPr id="0" name=""/>
        <dsp:cNvSpPr/>
      </dsp:nvSpPr>
      <dsp:spPr>
        <a:xfrm>
          <a:off x="139773" y="3233392"/>
          <a:ext cx="2621808" cy="25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600200">
            <a:lnSpc>
              <a:spcPct val="90000"/>
            </a:lnSpc>
            <a:spcBef>
              <a:spcPct val="0"/>
            </a:spcBef>
            <a:spcAft>
              <a:spcPct val="35000"/>
            </a:spcAft>
          </a:pPr>
          <a:endParaRPr lang="en-US" sz="3600" kern="1200" dirty="0"/>
        </a:p>
      </dsp:txBody>
      <dsp:txXfrm>
        <a:off x="139773" y="3233392"/>
        <a:ext cx="2621808" cy="2575558"/>
      </dsp:txXfrm>
    </dsp:sp>
    <dsp:sp modelId="{1900192B-8683-6D45-AB76-F544431B5F4A}">
      <dsp:nvSpPr>
        <dsp:cNvPr id="0" name=""/>
        <dsp:cNvSpPr/>
      </dsp:nvSpPr>
      <dsp:spPr>
        <a:xfrm>
          <a:off x="1302" y="270114"/>
          <a:ext cx="2769418" cy="553883"/>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Intertidal Zone</a:t>
          </a:r>
          <a:endParaRPr lang="en-US" sz="2200" kern="1200" dirty="0"/>
        </a:p>
      </dsp:txBody>
      <dsp:txXfrm>
        <a:off x="1302" y="270114"/>
        <a:ext cx="2769418" cy="553883"/>
      </dsp:txXfrm>
    </dsp:sp>
    <dsp:sp modelId="{DFDCE665-E4A0-4848-B213-1643571A80DC}">
      <dsp:nvSpPr>
        <dsp:cNvPr id="0" name=""/>
        <dsp:cNvSpPr/>
      </dsp:nvSpPr>
      <dsp:spPr>
        <a:xfrm>
          <a:off x="3187290" y="823998"/>
          <a:ext cx="0" cy="4984952"/>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C0CC38-7AE6-2641-BEA1-4ACD3394E915}">
      <dsp:nvSpPr>
        <dsp:cNvPr id="0" name=""/>
        <dsp:cNvSpPr/>
      </dsp:nvSpPr>
      <dsp:spPr>
        <a:xfrm>
          <a:off x="3325761" y="990163"/>
          <a:ext cx="2621808" cy="2243228"/>
        </a:xfrm>
        <a:prstGeom prst="rect">
          <a:avLst/>
        </a:prstGeom>
        <a:blipFill rotWithShape="1">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D93CBF7-EE7A-004A-8E0C-B533EF18B71B}">
      <dsp:nvSpPr>
        <dsp:cNvPr id="0" name=""/>
        <dsp:cNvSpPr/>
      </dsp:nvSpPr>
      <dsp:spPr>
        <a:xfrm>
          <a:off x="3325761" y="3233392"/>
          <a:ext cx="2621808" cy="25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600200">
            <a:lnSpc>
              <a:spcPct val="90000"/>
            </a:lnSpc>
            <a:spcBef>
              <a:spcPct val="0"/>
            </a:spcBef>
            <a:spcAft>
              <a:spcPct val="35000"/>
            </a:spcAft>
          </a:pPr>
          <a:endParaRPr lang="en-US" sz="3600" kern="1200"/>
        </a:p>
      </dsp:txBody>
      <dsp:txXfrm>
        <a:off x="3325761" y="3233392"/>
        <a:ext cx="2621808" cy="2575558"/>
      </dsp:txXfrm>
    </dsp:sp>
    <dsp:sp modelId="{961E474D-734F-6A4E-A1B2-FE8EF8929EFF}">
      <dsp:nvSpPr>
        <dsp:cNvPr id="0" name=""/>
        <dsp:cNvSpPr/>
      </dsp:nvSpPr>
      <dsp:spPr>
        <a:xfrm>
          <a:off x="3187290" y="270114"/>
          <a:ext cx="2769418" cy="553883"/>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Oceanic Pelagic Zone</a:t>
          </a:r>
          <a:endParaRPr lang="en-US" sz="2200" kern="1200" dirty="0"/>
        </a:p>
      </dsp:txBody>
      <dsp:txXfrm>
        <a:off x="3187290" y="270114"/>
        <a:ext cx="2769418" cy="553883"/>
      </dsp:txXfrm>
    </dsp:sp>
    <dsp:sp modelId="{CED58319-6093-8E48-9DCE-A9F1F29F688B}">
      <dsp:nvSpPr>
        <dsp:cNvPr id="0" name=""/>
        <dsp:cNvSpPr/>
      </dsp:nvSpPr>
      <dsp:spPr>
        <a:xfrm>
          <a:off x="6373279" y="823998"/>
          <a:ext cx="0" cy="4984952"/>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4B02C6-E635-D447-8857-2D239DF9F898}">
      <dsp:nvSpPr>
        <dsp:cNvPr id="0" name=""/>
        <dsp:cNvSpPr/>
      </dsp:nvSpPr>
      <dsp:spPr>
        <a:xfrm>
          <a:off x="6511749" y="990163"/>
          <a:ext cx="2621808" cy="2243228"/>
        </a:xfrm>
        <a:prstGeom prst="rect">
          <a:avLst/>
        </a:prstGeom>
        <a:blipFill rotWithShape="1">
          <a:blip xmlns:r="http://schemas.openxmlformats.org/officeDocument/2006/relationships" r:embed="rId4">
            <a:extLst>
              <a:ext uri="{28A0092B-C50C-407E-A947-70E740481C1C}">
                <a14:useLocalDpi xmlns:a14="http://schemas.microsoft.com/office/drawing/2010/main" xmlns="" val="0"/>
              </a:ext>
            </a:extLst>
          </a:blip>
          <a:srcRect/>
          <a:stretch>
            <a:fillRect l="-10000" r="-10000"/>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C62900FE-BBBA-924A-9FD5-550B977CECC0}">
      <dsp:nvSpPr>
        <dsp:cNvPr id="0" name=""/>
        <dsp:cNvSpPr/>
      </dsp:nvSpPr>
      <dsp:spPr>
        <a:xfrm>
          <a:off x="6511749" y="3233392"/>
          <a:ext cx="2621808" cy="257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600200">
            <a:lnSpc>
              <a:spcPct val="90000"/>
            </a:lnSpc>
            <a:spcBef>
              <a:spcPct val="0"/>
            </a:spcBef>
            <a:spcAft>
              <a:spcPct val="35000"/>
            </a:spcAft>
          </a:pPr>
          <a:endParaRPr lang="en-US" sz="3600" kern="1200"/>
        </a:p>
      </dsp:txBody>
      <dsp:txXfrm>
        <a:off x="6511749" y="3233392"/>
        <a:ext cx="2621808" cy="2575558"/>
      </dsp:txXfrm>
    </dsp:sp>
    <dsp:sp modelId="{20A44F46-B20F-0D42-ABC9-E9909745783C}">
      <dsp:nvSpPr>
        <dsp:cNvPr id="0" name=""/>
        <dsp:cNvSpPr/>
      </dsp:nvSpPr>
      <dsp:spPr>
        <a:xfrm>
          <a:off x="6373279" y="270114"/>
          <a:ext cx="2769418" cy="553883"/>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Benthic Zone</a:t>
          </a:r>
          <a:endParaRPr lang="en-US" sz="2200" kern="1200" dirty="0"/>
        </a:p>
      </dsp:txBody>
      <dsp:txXfrm>
        <a:off x="6373279" y="270114"/>
        <a:ext cx="2769418" cy="5538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C90B8F-08B0-2340-B780-28130548C008}">
      <dsp:nvSpPr>
        <dsp:cNvPr id="0" name=""/>
        <dsp:cNvSpPr/>
      </dsp:nvSpPr>
      <dsp:spPr>
        <a:xfrm>
          <a:off x="44648" y="77688"/>
          <a:ext cx="2732484" cy="321468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C24DD1-5AFE-E647-B420-9AD90249936A}">
      <dsp:nvSpPr>
        <dsp:cNvPr id="0" name=""/>
        <dsp:cNvSpPr/>
      </dsp:nvSpPr>
      <dsp:spPr>
        <a:xfrm>
          <a:off x="181272" y="206275"/>
          <a:ext cx="2459235" cy="2089546"/>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4000" r="-14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966904E6-2809-1A4B-8070-ACFDF181B002}">
      <dsp:nvSpPr>
        <dsp:cNvPr id="0" name=""/>
        <dsp:cNvSpPr/>
      </dsp:nvSpPr>
      <dsp:spPr>
        <a:xfrm>
          <a:off x="181272" y="2617317"/>
          <a:ext cx="2459235" cy="546471"/>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River</a:t>
          </a:r>
          <a:endParaRPr lang="en-US" sz="2500" kern="1200" dirty="0"/>
        </a:p>
      </dsp:txBody>
      <dsp:txXfrm>
        <a:off x="181272" y="2617317"/>
        <a:ext cx="2459235" cy="546471"/>
      </dsp:txXfrm>
    </dsp:sp>
    <dsp:sp modelId="{CBB78FA2-8145-E146-9007-030C5B8C99E9}">
      <dsp:nvSpPr>
        <dsp:cNvPr id="0" name=""/>
        <dsp:cNvSpPr/>
      </dsp:nvSpPr>
      <dsp:spPr>
        <a:xfrm>
          <a:off x="181272" y="2295822"/>
          <a:ext cx="2459235" cy="32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181272" y="2295822"/>
        <a:ext cx="2459235" cy="321494"/>
      </dsp:txXfrm>
    </dsp:sp>
    <dsp:sp modelId="{2E363523-63A8-4D4A-A0FF-1710CE27001D}">
      <dsp:nvSpPr>
        <dsp:cNvPr id="0" name=""/>
        <dsp:cNvSpPr/>
      </dsp:nvSpPr>
      <dsp:spPr>
        <a:xfrm>
          <a:off x="3205757" y="77688"/>
          <a:ext cx="2732484" cy="321468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D84C51-210B-CE41-90E5-984A0FDF89E1}">
      <dsp:nvSpPr>
        <dsp:cNvPr id="0" name=""/>
        <dsp:cNvSpPr/>
      </dsp:nvSpPr>
      <dsp:spPr>
        <a:xfrm>
          <a:off x="3342382" y="206275"/>
          <a:ext cx="2459235" cy="2089546"/>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19000" r="-19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52020A36-3543-8149-BE77-5BD0518D06E9}">
      <dsp:nvSpPr>
        <dsp:cNvPr id="0" name=""/>
        <dsp:cNvSpPr/>
      </dsp:nvSpPr>
      <dsp:spPr>
        <a:xfrm>
          <a:off x="3342382" y="2617317"/>
          <a:ext cx="2459235" cy="546471"/>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Lake</a:t>
          </a:r>
          <a:endParaRPr lang="en-US" sz="2500" kern="1200" dirty="0"/>
        </a:p>
      </dsp:txBody>
      <dsp:txXfrm>
        <a:off x="3342382" y="2617317"/>
        <a:ext cx="2459235" cy="546471"/>
      </dsp:txXfrm>
    </dsp:sp>
    <dsp:sp modelId="{3D0EFEEE-04A0-6D4B-8559-BE0E6DE7458B}">
      <dsp:nvSpPr>
        <dsp:cNvPr id="0" name=""/>
        <dsp:cNvSpPr/>
      </dsp:nvSpPr>
      <dsp:spPr>
        <a:xfrm>
          <a:off x="3342382" y="2295822"/>
          <a:ext cx="2459235" cy="32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3342382" y="2295822"/>
        <a:ext cx="2459235" cy="321494"/>
      </dsp:txXfrm>
    </dsp:sp>
    <dsp:sp modelId="{84163F1C-50D8-BF43-9399-7DDB6EBDBF96}">
      <dsp:nvSpPr>
        <dsp:cNvPr id="0" name=""/>
        <dsp:cNvSpPr/>
      </dsp:nvSpPr>
      <dsp:spPr>
        <a:xfrm>
          <a:off x="6366867" y="77688"/>
          <a:ext cx="2732484" cy="321468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76F24D-FF93-114D-BF20-02F2591387DF}">
      <dsp:nvSpPr>
        <dsp:cNvPr id="0" name=""/>
        <dsp:cNvSpPr/>
      </dsp:nvSpPr>
      <dsp:spPr>
        <a:xfrm>
          <a:off x="6503491" y="206275"/>
          <a:ext cx="2459235" cy="2089546"/>
        </a:xfrm>
        <a:prstGeom prst="rect">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7000" r="-7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0367BB6F-AC2B-F44E-B552-49DF8B8B0E41}">
      <dsp:nvSpPr>
        <dsp:cNvPr id="0" name=""/>
        <dsp:cNvSpPr/>
      </dsp:nvSpPr>
      <dsp:spPr>
        <a:xfrm>
          <a:off x="6503491" y="2617317"/>
          <a:ext cx="2459235" cy="546471"/>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Coral Reef</a:t>
          </a:r>
          <a:endParaRPr lang="en-US" sz="2500" kern="1200" dirty="0"/>
        </a:p>
      </dsp:txBody>
      <dsp:txXfrm>
        <a:off x="6503491" y="2617317"/>
        <a:ext cx="2459235" cy="546471"/>
      </dsp:txXfrm>
    </dsp:sp>
    <dsp:sp modelId="{93B803DD-9481-B645-8CA7-6D66981D3AA0}">
      <dsp:nvSpPr>
        <dsp:cNvPr id="0" name=""/>
        <dsp:cNvSpPr/>
      </dsp:nvSpPr>
      <dsp:spPr>
        <a:xfrm>
          <a:off x="6503491" y="2295822"/>
          <a:ext cx="2459235" cy="32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a:off x="6503491" y="2295822"/>
        <a:ext cx="2459235" cy="321494"/>
      </dsp:txXfrm>
    </dsp:sp>
    <dsp:sp modelId="{BA5F9F69-955C-C74C-B433-6EC2D70A846D}">
      <dsp:nvSpPr>
        <dsp:cNvPr id="0" name=""/>
        <dsp:cNvSpPr/>
      </dsp:nvSpPr>
      <dsp:spPr>
        <a:xfrm>
          <a:off x="1625203" y="3565624"/>
          <a:ext cx="2732484" cy="321468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07A887-C542-064C-B6F3-D285B26B0C4A}">
      <dsp:nvSpPr>
        <dsp:cNvPr id="0" name=""/>
        <dsp:cNvSpPr/>
      </dsp:nvSpPr>
      <dsp:spPr>
        <a:xfrm>
          <a:off x="1761827" y="3694211"/>
          <a:ext cx="2459235" cy="2089546"/>
        </a:xfrm>
        <a:prstGeom prst="rect">
          <a:avLst/>
        </a:prstGeom>
        <a:blipFill>
          <a:blip xmlns:r="http://schemas.openxmlformats.org/officeDocument/2006/relationships" r:embed="rId5">
            <a:extLst>
              <a:ext uri="{28A0092B-C50C-407E-A947-70E740481C1C}">
                <a14:useLocalDpi xmlns:a14="http://schemas.microsoft.com/office/drawing/2010/main" xmlns="" val="0"/>
              </a:ext>
            </a:extLst>
          </a:blip>
          <a:srcRect/>
          <a:stretch>
            <a:fillRect l="-14000" r="-14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986168EF-8F56-974B-A65A-A63CCBB33247}">
      <dsp:nvSpPr>
        <dsp:cNvPr id="0" name=""/>
        <dsp:cNvSpPr/>
      </dsp:nvSpPr>
      <dsp:spPr>
        <a:xfrm>
          <a:off x="1761827" y="6105253"/>
          <a:ext cx="2459235" cy="546471"/>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Wetlands</a:t>
          </a:r>
        </a:p>
      </dsp:txBody>
      <dsp:txXfrm>
        <a:off x="1761827" y="6105253"/>
        <a:ext cx="2459235" cy="546471"/>
      </dsp:txXfrm>
    </dsp:sp>
    <dsp:sp modelId="{8DDCE8EE-4EBF-3049-95C5-4AB4308B07F2}">
      <dsp:nvSpPr>
        <dsp:cNvPr id="0" name=""/>
        <dsp:cNvSpPr/>
      </dsp:nvSpPr>
      <dsp:spPr>
        <a:xfrm>
          <a:off x="1761827" y="5783758"/>
          <a:ext cx="2459235" cy="32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a:off x="1761827" y="5783758"/>
        <a:ext cx="2459235" cy="321494"/>
      </dsp:txXfrm>
    </dsp:sp>
    <dsp:sp modelId="{34AF4FEF-1B74-AC46-BBE4-43FA9B1BD11A}">
      <dsp:nvSpPr>
        <dsp:cNvPr id="0" name=""/>
        <dsp:cNvSpPr/>
      </dsp:nvSpPr>
      <dsp:spPr>
        <a:xfrm>
          <a:off x="4786312" y="3565624"/>
          <a:ext cx="2732484" cy="3214687"/>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752FD4-298D-A64E-91C9-51C6AA315025}">
      <dsp:nvSpPr>
        <dsp:cNvPr id="0" name=""/>
        <dsp:cNvSpPr/>
      </dsp:nvSpPr>
      <dsp:spPr>
        <a:xfrm>
          <a:off x="4922936" y="3694211"/>
          <a:ext cx="2459235" cy="2089546"/>
        </a:xfrm>
        <a:prstGeom prst="rect">
          <a:avLst/>
        </a:prstGeom>
        <a:blipFill>
          <a:blip xmlns:r="http://schemas.openxmlformats.org/officeDocument/2006/relationships" r:embed="rId6">
            <a:extLst>
              <a:ext uri="{28A0092B-C50C-407E-A947-70E740481C1C}">
                <a14:useLocalDpi xmlns:a14="http://schemas.microsoft.com/office/drawing/2010/main" xmlns="" val="0"/>
              </a:ext>
            </a:extLst>
          </a:blip>
          <a:srcRect/>
          <a:stretch>
            <a:fillRect l="-12000" r="-12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596E3E09-B988-D941-9B40-5985F0F58854}">
      <dsp:nvSpPr>
        <dsp:cNvPr id="0" name=""/>
        <dsp:cNvSpPr/>
      </dsp:nvSpPr>
      <dsp:spPr>
        <a:xfrm>
          <a:off x="4922936" y="6105253"/>
          <a:ext cx="2459235" cy="546471"/>
        </a:xfrm>
        <a:prstGeom prst="rect">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Estuaries</a:t>
          </a:r>
          <a:endParaRPr lang="en-US" sz="2500" kern="1200" dirty="0"/>
        </a:p>
      </dsp:txBody>
      <dsp:txXfrm>
        <a:off x="4922936" y="6105253"/>
        <a:ext cx="2459235" cy="546471"/>
      </dsp:txXfrm>
    </dsp:sp>
    <dsp:sp modelId="{A655B21D-119B-BA4C-97A7-4C9EE1BCBA4A}">
      <dsp:nvSpPr>
        <dsp:cNvPr id="0" name=""/>
        <dsp:cNvSpPr/>
      </dsp:nvSpPr>
      <dsp:spPr>
        <a:xfrm>
          <a:off x="4922936" y="5783758"/>
          <a:ext cx="2459235" cy="32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a:p>
      </dsp:txBody>
      <dsp:txXfrm>
        <a:off x="4922936" y="5783758"/>
        <a:ext cx="2459235" cy="3214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802503-BAAA-C441-8C57-7F099B88874F}">
      <dsp:nvSpPr>
        <dsp:cNvPr id="0" name=""/>
        <dsp:cNvSpPr/>
      </dsp:nvSpPr>
      <dsp:spPr>
        <a:xfrm>
          <a:off x="1537" y="1012899"/>
          <a:ext cx="2038201" cy="2038201"/>
        </a:xfrm>
        <a:prstGeom prst="ellipse">
          <a:avLst/>
        </a:prstGeom>
        <a:solidFill>
          <a:schemeClr val="accent5">
            <a:lumMod val="60000"/>
            <a:lumOff val="40000"/>
          </a:schemeClr>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Birth rates</a:t>
          </a:r>
          <a:endParaRPr lang="en-US" sz="1600" b="1" kern="1200" dirty="0">
            <a:solidFill>
              <a:schemeClr val="tx1"/>
            </a:solidFill>
          </a:endParaRPr>
        </a:p>
      </dsp:txBody>
      <dsp:txXfrm>
        <a:off x="1537" y="1012899"/>
        <a:ext cx="2038201" cy="2038201"/>
      </dsp:txXfrm>
    </dsp:sp>
    <dsp:sp modelId="{07610FF2-8447-E444-8DEF-EBD3EEB3696F}">
      <dsp:nvSpPr>
        <dsp:cNvPr id="0" name=""/>
        <dsp:cNvSpPr/>
      </dsp:nvSpPr>
      <dsp:spPr>
        <a:xfrm>
          <a:off x="2205240" y="1440921"/>
          <a:ext cx="1182156" cy="1182156"/>
        </a:xfrm>
        <a:prstGeom prst="mathPlus">
          <a:avLst/>
        </a:prstGeom>
        <a:solidFill>
          <a:srgbClr val="BDC67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205240" y="1440921"/>
        <a:ext cx="1182156" cy="1182156"/>
      </dsp:txXfrm>
    </dsp:sp>
    <dsp:sp modelId="{727A2435-A61E-F94F-850B-7F0B193B6E6A}">
      <dsp:nvSpPr>
        <dsp:cNvPr id="0" name=""/>
        <dsp:cNvSpPr/>
      </dsp:nvSpPr>
      <dsp:spPr>
        <a:xfrm>
          <a:off x="3552899" y="1012899"/>
          <a:ext cx="2038201" cy="2038201"/>
        </a:xfrm>
        <a:prstGeom prst="ellipse">
          <a:avLst/>
        </a:prstGeom>
        <a:solidFill>
          <a:srgbClr val="BDC67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Death rates</a:t>
          </a:r>
          <a:endParaRPr lang="en-US" sz="1600" b="1" kern="1200" dirty="0">
            <a:solidFill>
              <a:schemeClr val="tx1"/>
            </a:solidFill>
          </a:endParaRPr>
        </a:p>
      </dsp:txBody>
      <dsp:txXfrm>
        <a:off x="3552899" y="1012899"/>
        <a:ext cx="2038201" cy="2038201"/>
      </dsp:txXfrm>
    </dsp:sp>
    <dsp:sp modelId="{7024C9D6-BE87-C140-ABB2-D9169410A508}">
      <dsp:nvSpPr>
        <dsp:cNvPr id="0" name=""/>
        <dsp:cNvSpPr/>
      </dsp:nvSpPr>
      <dsp:spPr>
        <a:xfrm>
          <a:off x="5756602" y="1440921"/>
          <a:ext cx="1182156" cy="1182156"/>
        </a:xfrm>
        <a:prstGeom prst="mathEqual">
          <a:avLst/>
        </a:prstGeom>
        <a:solidFill>
          <a:srgbClr val="BDC67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756602" y="1440921"/>
        <a:ext cx="1182156" cy="1182156"/>
      </dsp:txXfrm>
    </dsp:sp>
    <dsp:sp modelId="{7E949903-DA93-754E-9AB2-8760B4200616}">
      <dsp:nvSpPr>
        <dsp:cNvPr id="0" name=""/>
        <dsp:cNvSpPr/>
      </dsp:nvSpPr>
      <dsp:spPr>
        <a:xfrm>
          <a:off x="7104261" y="1012899"/>
          <a:ext cx="2038201" cy="2038201"/>
        </a:xfrm>
        <a:prstGeom prst="ellipse">
          <a:avLst/>
        </a:prstGeom>
        <a:solidFill>
          <a:srgbClr val="BDC67E"/>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Demographics of a population</a:t>
          </a:r>
          <a:endParaRPr lang="en-US" sz="1600" b="1" kern="1200" dirty="0">
            <a:solidFill>
              <a:schemeClr val="tx1"/>
            </a:solidFill>
          </a:endParaRPr>
        </a:p>
      </dsp:txBody>
      <dsp:txXfrm>
        <a:off x="7104261" y="1012899"/>
        <a:ext cx="2038201" cy="20382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DDA63E-2D1F-D34E-8622-265F6C483009}">
      <dsp:nvSpPr>
        <dsp:cNvPr id="0" name=""/>
        <dsp:cNvSpPr/>
      </dsp:nvSpPr>
      <dsp:spPr>
        <a:xfrm>
          <a:off x="671" y="845469"/>
          <a:ext cx="2619994" cy="1571996"/>
        </a:xfrm>
        <a:prstGeom prst="rect">
          <a:avLst/>
        </a:prstGeom>
        <a:solidFill>
          <a:schemeClr val="accent6">
            <a:lumMod val="60000"/>
            <a:lumOff val="40000"/>
          </a:schemeClr>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Food</a:t>
          </a:r>
          <a:endParaRPr lang="en-US" sz="3800" kern="1200" dirty="0"/>
        </a:p>
      </dsp:txBody>
      <dsp:txXfrm>
        <a:off x="671" y="845469"/>
        <a:ext cx="2619994" cy="1571996"/>
      </dsp:txXfrm>
    </dsp:sp>
    <dsp:sp modelId="{AB56B7F8-3FA3-8E43-A07B-DC3D8C4FB8FF}">
      <dsp:nvSpPr>
        <dsp:cNvPr id="0" name=""/>
        <dsp:cNvSpPr/>
      </dsp:nvSpPr>
      <dsp:spPr>
        <a:xfrm>
          <a:off x="2882666" y="845469"/>
          <a:ext cx="2619994" cy="1571996"/>
        </a:xfrm>
        <a:prstGeom prst="rect">
          <a:avLst/>
        </a:prstGeom>
        <a:solidFill>
          <a:schemeClr val="accent6">
            <a:lumMod val="60000"/>
            <a:lumOff val="40000"/>
          </a:schemeClr>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Reproduce</a:t>
          </a:r>
          <a:endParaRPr lang="en-US" sz="3800" kern="1200" dirty="0"/>
        </a:p>
      </dsp:txBody>
      <dsp:txXfrm>
        <a:off x="2882666" y="845469"/>
        <a:ext cx="2619994" cy="1571996"/>
      </dsp:txXfrm>
    </dsp:sp>
    <dsp:sp modelId="{F23A6330-909A-4042-B54F-235F46CE3435}">
      <dsp:nvSpPr>
        <dsp:cNvPr id="0" name=""/>
        <dsp:cNvSpPr/>
      </dsp:nvSpPr>
      <dsp:spPr>
        <a:xfrm>
          <a:off x="1441669" y="2679466"/>
          <a:ext cx="2619994" cy="1571996"/>
        </a:xfrm>
        <a:prstGeom prst="rect">
          <a:avLst/>
        </a:prstGeom>
        <a:solidFill>
          <a:schemeClr val="accent6">
            <a:lumMod val="60000"/>
            <a:lumOff val="40000"/>
          </a:schemeClr>
        </a:solid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Grow</a:t>
          </a:r>
          <a:endParaRPr lang="en-US" sz="3800" kern="1200" dirty="0"/>
        </a:p>
      </dsp:txBody>
      <dsp:txXfrm>
        <a:off x="1441669" y="2679466"/>
        <a:ext cx="2619994" cy="15719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E0E66D-54AD-2044-92C4-486CE5032ADB}">
      <dsp:nvSpPr>
        <dsp:cNvPr id="0" name=""/>
        <dsp:cNvSpPr/>
      </dsp:nvSpPr>
      <dsp:spPr>
        <a:xfrm>
          <a:off x="91744" y="1274618"/>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endParaRPr lang="en-US" sz="2200" kern="1200"/>
        </a:p>
      </dsp:txBody>
      <dsp:txXfrm>
        <a:off x="91744" y="1274618"/>
        <a:ext cx="5486400" cy="498763"/>
      </dsp:txXfrm>
    </dsp:sp>
    <dsp:sp modelId="{B214DA8E-D055-8943-B7AF-FA0B1C531167}">
      <dsp:nvSpPr>
        <dsp:cNvPr id="0" name=""/>
        <dsp:cNvSpPr/>
      </dsp:nvSpPr>
      <dsp:spPr>
        <a:xfrm>
          <a:off x="91744"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D88E0B13-AF27-7549-AC9D-E9212FDC5BFC}">
      <dsp:nvSpPr>
        <dsp:cNvPr id="0" name=""/>
        <dsp:cNvSpPr/>
      </dsp:nvSpPr>
      <dsp:spPr>
        <a:xfrm>
          <a:off x="862888"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7987B0BD-C8D4-464C-8BD6-7D43C93D17DC}">
      <dsp:nvSpPr>
        <dsp:cNvPr id="0" name=""/>
        <dsp:cNvSpPr/>
      </dsp:nvSpPr>
      <dsp:spPr>
        <a:xfrm>
          <a:off x="1634642"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BD7EC3A4-BF73-D546-B200-1FC0CEEC90C1}">
      <dsp:nvSpPr>
        <dsp:cNvPr id="0" name=""/>
        <dsp:cNvSpPr/>
      </dsp:nvSpPr>
      <dsp:spPr>
        <a:xfrm>
          <a:off x="2405786"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C5BD2304-4489-D14D-A84A-1B013400F596}">
      <dsp:nvSpPr>
        <dsp:cNvPr id="0" name=""/>
        <dsp:cNvSpPr/>
      </dsp:nvSpPr>
      <dsp:spPr>
        <a:xfrm>
          <a:off x="3177539"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59539D65-A7F8-624B-AF01-D6A96A4CBA2B}">
      <dsp:nvSpPr>
        <dsp:cNvPr id="0" name=""/>
        <dsp:cNvSpPr/>
      </dsp:nvSpPr>
      <dsp:spPr>
        <a:xfrm>
          <a:off x="3948684"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22B38FF3-0612-CB41-9785-4B4434D26ADF}">
      <dsp:nvSpPr>
        <dsp:cNvPr id="0" name=""/>
        <dsp:cNvSpPr/>
      </dsp:nvSpPr>
      <dsp:spPr>
        <a:xfrm>
          <a:off x="4720437" y="1773381"/>
          <a:ext cx="1283817" cy="1016000"/>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30CA810F-5830-E24E-A6D9-6EA27FD80DE4}">
      <dsp:nvSpPr>
        <dsp:cNvPr id="0" name=""/>
        <dsp:cNvSpPr/>
      </dsp:nvSpPr>
      <dsp:spPr>
        <a:xfrm>
          <a:off x="91744" y="1874981"/>
          <a:ext cx="5557723" cy="81280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K-selection: Traits that are sensitive to population density, and are favored at high densities (near K).</a:t>
          </a:r>
          <a:endParaRPr lang="en-US" sz="1900" kern="1200" dirty="0"/>
        </a:p>
      </dsp:txBody>
      <dsp:txXfrm>
        <a:off x="91744" y="1874981"/>
        <a:ext cx="5557723" cy="8128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93AB38-69A6-224D-B6D7-A0A2AB658F33}">
      <dsp:nvSpPr>
        <dsp:cNvPr id="0" name=""/>
        <dsp:cNvSpPr/>
      </dsp:nvSpPr>
      <dsp:spPr>
        <a:xfrm>
          <a:off x="472629" y="1344716"/>
          <a:ext cx="4978613" cy="45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r" defTabSz="889000">
            <a:lnSpc>
              <a:spcPct val="90000"/>
            </a:lnSpc>
            <a:spcBef>
              <a:spcPct val="0"/>
            </a:spcBef>
            <a:spcAft>
              <a:spcPct val="35000"/>
            </a:spcAft>
          </a:pPr>
          <a:endParaRPr lang="en-US" sz="2000" kern="1200"/>
        </a:p>
      </dsp:txBody>
      <dsp:txXfrm>
        <a:off x="472629" y="1344716"/>
        <a:ext cx="4978613" cy="452601"/>
      </dsp:txXfrm>
    </dsp:sp>
    <dsp:sp modelId="{72170DDE-1914-034B-B43C-86B605380942}">
      <dsp:nvSpPr>
        <dsp:cNvPr id="0" name=""/>
        <dsp:cNvSpPr/>
      </dsp:nvSpPr>
      <dsp:spPr>
        <a:xfrm rot="10800000">
          <a:off x="85957"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8C5A37EA-8445-7542-8C60-3DEA63DFF9E9}">
      <dsp:nvSpPr>
        <dsp:cNvPr id="0" name=""/>
        <dsp:cNvSpPr/>
      </dsp:nvSpPr>
      <dsp:spPr>
        <a:xfrm rot="10800000">
          <a:off x="785728"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312EE324-C058-634D-BAFC-302322BA2988}">
      <dsp:nvSpPr>
        <dsp:cNvPr id="0" name=""/>
        <dsp:cNvSpPr/>
      </dsp:nvSpPr>
      <dsp:spPr>
        <a:xfrm rot="10800000">
          <a:off x="1486053"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A834A0DC-5229-024E-9E5F-8A82A49CD665}">
      <dsp:nvSpPr>
        <dsp:cNvPr id="0" name=""/>
        <dsp:cNvSpPr/>
      </dsp:nvSpPr>
      <dsp:spPr>
        <a:xfrm rot="10800000">
          <a:off x="2185825"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FDE6DCB2-2E9E-CA47-BC3C-945C98C21E52}">
      <dsp:nvSpPr>
        <dsp:cNvPr id="0" name=""/>
        <dsp:cNvSpPr/>
      </dsp:nvSpPr>
      <dsp:spPr>
        <a:xfrm rot="10800000">
          <a:off x="2886150"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A479A904-2F37-1948-A6EE-B786585C2019}">
      <dsp:nvSpPr>
        <dsp:cNvPr id="0" name=""/>
        <dsp:cNvSpPr/>
      </dsp:nvSpPr>
      <dsp:spPr>
        <a:xfrm rot="10800000">
          <a:off x="3585922"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CFF6E9A9-CCC5-C840-A728-D436D8BAA7C5}">
      <dsp:nvSpPr>
        <dsp:cNvPr id="0" name=""/>
        <dsp:cNvSpPr/>
      </dsp:nvSpPr>
      <dsp:spPr>
        <a:xfrm rot="10800000">
          <a:off x="4286247" y="1797317"/>
          <a:ext cx="1164995" cy="921965"/>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w="12700" cap="flat" cmpd="sng" algn="ctr">
          <a:solidFill>
            <a:schemeClr val="accent1">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264786F5-A3CA-454C-9C00-7C22695EE10D}">
      <dsp:nvSpPr>
        <dsp:cNvPr id="0" name=""/>
        <dsp:cNvSpPr/>
      </dsp:nvSpPr>
      <dsp:spPr>
        <a:xfrm>
          <a:off x="407907" y="1889514"/>
          <a:ext cx="5043335" cy="7375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r" defTabSz="844550">
            <a:lnSpc>
              <a:spcPct val="90000"/>
            </a:lnSpc>
            <a:spcBef>
              <a:spcPct val="0"/>
            </a:spcBef>
            <a:spcAft>
              <a:spcPct val="35000"/>
            </a:spcAft>
          </a:pPr>
          <a:r>
            <a:rPr lang="en-US" sz="1900" kern="1200" dirty="0" smtClean="0"/>
            <a:t>r-selection: Traits that maximize reproductive success. Tactics that allow for fast population growth.</a:t>
          </a:r>
          <a:endParaRPr lang="en-US" sz="1900" kern="1200" dirty="0"/>
        </a:p>
      </dsp:txBody>
      <dsp:txXfrm>
        <a:off x="407907" y="1889514"/>
        <a:ext cx="5043335" cy="7375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46BDCE-2E11-BE45-968D-CF316F5248C1}">
      <dsp:nvSpPr>
        <dsp:cNvPr id="0" name=""/>
        <dsp:cNvSpPr/>
      </dsp:nvSpPr>
      <dsp:spPr>
        <a:xfrm>
          <a:off x="977516" y="773033"/>
          <a:ext cx="3169035" cy="163911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6C8D75E7-3C77-4449-BB0D-62A2173CABFD}">
      <dsp:nvSpPr>
        <dsp:cNvPr id="0" name=""/>
        <dsp:cNvSpPr/>
      </dsp:nvSpPr>
      <dsp:spPr>
        <a:xfrm>
          <a:off x="1415643" y="2540678"/>
          <a:ext cx="2265532" cy="13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sng" kern="1200" dirty="0" smtClean="0">
              <a:solidFill>
                <a:srgbClr val="FFFFFF"/>
              </a:solidFill>
            </a:rPr>
            <a:t>1) Competition: (-/-)</a:t>
          </a:r>
        </a:p>
        <a:p>
          <a:pPr lvl="0" algn="ctr" defTabSz="533400">
            <a:lnSpc>
              <a:spcPct val="90000"/>
            </a:lnSpc>
            <a:spcBef>
              <a:spcPct val="0"/>
            </a:spcBef>
            <a:spcAft>
              <a:spcPct val="35000"/>
            </a:spcAft>
          </a:pPr>
          <a:r>
            <a:rPr lang="en-US" sz="1200" b="1" kern="1200" dirty="0" smtClean="0">
              <a:solidFill>
                <a:srgbClr val="FFFFFF"/>
              </a:solidFill>
            </a:rPr>
            <a:t>Different species compete for the same limited resource</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Competitive Exclusion</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Ecological niche</a:t>
          </a:r>
          <a:endParaRPr lang="en-US" sz="1200" b="1" kern="1200" dirty="0">
            <a:solidFill>
              <a:srgbClr val="FFFFFF"/>
            </a:solidFill>
          </a:endParaRPr>
        </a:p>
      </dsp:txBody>
      <dsp:txXfrm>
        <a:off x="1415643" y="2540678"/>
        <a:ext cx="2265532" cy="1399379"/>
      </dsp:txXfrm>
    </dsp:sp>
    <dsp:sp modelId="{CD3A2A17-0362-1542-812C-5269BB26BF4A}">
      <dsp:nvSpPr>
        <dsp:cNvPr id="0" name=""/>
        <dsp:cNvSpPr/>
      </dsp:nvSpPr>
      <dsp:spPr>
        <a:xfrm>
          <a:off x="1215365" y="2299596"/>
          <a:ext cx="544092" cy="54423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B972CB0-62BA-5844-9631-C8DBF89A5A4E}">
      <dsp:nvSpPr>
        <dsp:cNvPr id="0" name=""/>
        <dsp:cNvSpPr/>
      </dsp:nvSpPr>
      <dsp:spPr>
        <a:xfrm rot="5400000">
          <a:off x="3352269" y="2299666"/>
          <a:ext cx="544233" cy="54409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92AD6A2-0DBE-CC47-8BBB-410B16EFC8A6}">
      <dsp:nvSpPr>
        <dsp:cNvPr id="0" name=""/>
        <dsp:cNvSpPr/>
      </dsp:nvSpPr>
      <dsp:spPr>
        <a:xfrm rot="16200000">
          <a:off x="1215295" y="3595890"/>
          <a:ext cx="544233" cy="54409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BC435B4-747E-B449-8DC5-DD2004D58B9E}">
      <dsp:nvSpPr>
        <dsp:cNvPr id="0" name=""/>
        <dsp:cNvSpPr/>
      </dsp:nvSpPr>
      <dsp:spPr>
        <a:xfrm rot="10800000">
          <a:off x="3352339" y="3554447"/>
          <a:ext cx="544092" cy="54423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46BDCE-2E11-BE45-968D-CF316F5248C1}">
      <dsp:nvSpPr>
        <dsp:cNvPr id="0" name=""/>
        <dsp:cNvSpPr/>
      </dsp:nvSpPr>
      <dsp:spPr>
        <a:xfrm>
          <a:off x="977516" y="773033"/>
          <a:ext cx="3169035" cy="1639115"/>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4000" b="-14000"/>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6C8D75E7-3C77-4449-BB0D-62A2173CABFD}">
      <dsp:nvSpPr>
        <dsp:cNvPr id="0" name=""/>
        <dsp:cNvSpPr/>
      </dsp:nvSpPr>
      <dsp:spPr>
        <a:xfrm>
          <a:off x="1415643" y="2540678"/>
          <a:ext cx="2265532" cy="13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sng" kern="1200" dirty="0" smtClean="0">
              <a:solidFill>
                <a:srgbClr val="FFFFFF"/>
              </a:solidFill>
            </a:rPr>
            <a:t>2) Predation: (+/-)</a:t>
          </a:r>
        </a:p>
        <a:p>
          <a:pPr lvl="0" algn="ctr" defTabSz="533400">
            <a:lnSpc>
              <a:spcPct val="90000"/>
            </a:lnSpc>
            <a:spcBef>
              <a:spcPct val="0"/>
            </a:spcBef>
            <a:spcAft>
              <a:spcPct val="35000"/>
            </a:spcAft>
          </a:pPr>
          <a:r>
            <a:rPr lang="en-US" sz="1200" b="1" kern="1200" dirty="0" smtClean="0">
              <a:solidFill>
                <a:srgbClr val="FFFFFF"/>
              </a:solidFill>
            </a:rPr>
            <a:t>One species kills and eats the other.</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Adaptations by predators to improve success.</a:t>
          </a:r>
        </a:p>
        <a:p>
          <a:pPr lvl="0" algn="ctr" defTabSz="533400">
            <a:lnSpc>
              <a:spcPct val="90000"/>
            </a:lnSpc>
            <a:spcBef>
              <a:spcPct val="0"/>
            </a:spcBef>
            <a:spcAft>
              <a:spcPct val="35000"/>
            </a:spcAft>
          </a:pPr>
          <a:endParaRPr lang="en-US" sz="1200" b="1" kern="1200" dirty="0" smtClean="0">
            <a:solidFill>
              <a:srgbClr val="FFFFFF"/>
            </a:solidFill>
          </a:endParaRPr>
        </a:p>
        <a:p>
          <a:pPr lvl="0" algn="ctr" defTabSz="533400">
            <a:lnSpc>
              <a:spcPct val="90000"/>
            </a:lnSpc>
            <a:spcBef>
              <a:spcPct val="0"/>
            </a:spcBef>
            <a:spcAft>
              <a:spcPct val="35000"/>
            </a:spcAft>
          </a:pPr>
          <a:r>
            <a:rPr lang="en-US" sz="1200" b="1" kern="1200" dirty="0" smtClean="0">
              <a:solidFill>
                <a:srgbClr val="FFFFFF"/>
              </a:solidFill>
            </a:rPr>
            <a:t>Prey often display adaptations for defense: aposematic coloration, mimicry, etc</a:t>
          </a:r>
          <a:r>
            <a:rPr lang="en-US" sz="800" b="1" kern="1200" dirty="0" smtClean="0">
              <a:solidFill>
                <a:srgbClr val="FFFFFF"/>
              </a:solidFill>
            </a:rPr>
            <a:t>.</a:t>
          </a:r>
          <a:endParaRPr lang="en-US" sz="800" b="1" kern="1200" dirty="0">
            <a:solidFill>
              <a:srgbClr val="FFFFFF"/>
            </a:solidFill>
          </a:endParaRPr>
        </a:p>
      </dsp:txBody>
      <dsp:txXfrm>
        <a:off x="1415643" y="2540678"/>
        <a:ext cx="2265532" cy="1399379"/>
      </dsp:txXfrm>
    </dsp:sp>
    <dsp:sp modelId="{CD3A2A17-0362-1542-812C-5269BB26BF4A}">
      <dsp:nvSpPr>
        <dsp:cNvPr id="0" name=""/>
        <dsp:cNvSpPr/>
      </dsp:nvSpPr>
      <dsp:spPr>
        <a:xfrm>
          <a:off x="1215365" y="2299596"/>
          <a:ext cx="544092" cy="54423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B972CB0-62BA-5844-9631-C8DBF89A5A4E}">
      <dsp:nvSpPr>
        <dsp:cNvPr id="0" name=""/>
        <dsp:cNvSpPr/>
      </dsp:nvSpPr>
      <dsp:spPr>
        <a:xfrm rot="5400000">
          <a:off x="3352269" y="2299666"/>
          <a:ext cx="544233" cy="54409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92AD6A2-0DBE-CC47-8BBB-410B16EFC8A6}">
      <dsp:nvSpPr>
        <dsp:cNvPr id="0" name=""/>
        <dsp:cNvSpPr/>
      </dsp:nvSpPr>
      <dsp:spPr>
        <a:xfrm rot="16200000">
          <a:off x="1215295" y="3595890"/>
          <a:ext cx="544233" cy="544092"/>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BC435B4-747E-B449-8DC5-DD2004D58B9E}">
      <dsp:nvSpPr>
        <dsp:cNvPr id="0" name=""/>
        <dsp:cNvSpPr/>
      </dsp:nvSpPr>
      <dsp:spPr>
        <a:xfrm rot="10800000">
          <a:off x="3352339" y="3554447"/>
          <a:ext cx="544092" cy="54423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05EDF-CEB8-4B44-A9F9-B061C2CB7786}"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4E70C-C7AC-E648-87DC-158E37481993}" type="slidenum">
              <a:rPr lang="en-US" smtClean="0"/>
              <a:pPr/>
              <a:t>‹#›</a:t>
            </a:fld>
            <a:endParaRPr lang="en-US"/>
          </a:p>
        </p:txBody>
      </p:sp>
    </p:spTree>
    <p:extLst>
      <p:ext uri="{BB962C8B-B14F-4D97-AF65-F5344CB8AC3E}">
        <p14:creationId xmlns:p14="http://schemas.microsoft.com/office/powerpoint/2010/main" xmlns="" val="3117849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 great deal of latitude variation.</a:t>
            </a:r>
          </a:p>
          <a:p>
            <a:r>
              <a:rPr lang="en-US" dirty="0" smtClean="0"/>
              <a:t>Distribution patterns are present. </a:t>
            </a:r>
          </a:p>
          <a:p>
            <a:r>
              <a:rPr lang="en-US" dirty="0" smtClean="0"/>
              <a:t>Each biomes has a distinct character define by the flora and fauna present.</a:t>
            </a:r>
            <a:r>
              <a:rPr lang="en-US" baseline="0" dirty="0" smtClean="0"/>
              <a:t> Organisms are adapted to the climate that creates each biome.</a:t>
            </a:r>
            <a:endParaRPr lang="en-US" dirty="0"/>
          </a:p>
        </p:txBody>
      </p:sp>
      <p:sp>
        <p:nvSpPr>
          <p:cNvPr id="4" name="Slide Number Placeholder 3"/>
          <p:cNvSpPr>
            <a:spLocks noGrp="1"/>
          </p:cNvSpPr>
          <p:nvPr>
            <p:ph type="sldNum" sz="quarter" idx="10"/>
          </p:nvPr>
        </p:nvSpPr>
        <p:spPr/>
        <p:txBody>
          <a:bodyPr/>
          <a:lstStyle/>
          <a:p>
            <a:fld id="{EA54E70C-C7AC-E648-87DC-158E37481993}" type="slidenum">
              <a:rPr lang="en-US" smtClean="0"/>
              <a:pPr/>
              <a:t>5</a:t>
            </a:fld>
            <a:endParaRPr lang="en-US"/>
          </a:p>
        </p:txBody>
      </p:sp>
    </p:spTree>
    <p:extLst>
      <p:ext uri="{BB962C8B-B14F-4D97-AF65-F5344CB8AC3E}">
        <p14:creationId xmlns:p14="http://schemas.microsoft.com/office/powerpoint/2010/main" xmlns="" val="411548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terrestrial biome is</a:t>
            </a:r>
            <a:r>
              <a:rPr lang="en-US" baseline="0" dirty="0" smtClean="0"/>
              <a:t> dominated by specific species that are adapted to the environment.</a:t>
            </a:r>
          </a:p>
          <a:p>
            <a:r>
              <a:rPr lang="en-US" baseline="0" dirty="0" smtClean="0"/>
              <a:t>Often named for the predominant flora.</a:t>
            </a:r>
          </a:p>
          <a:p>
            <a:r>
              <a:rPr lang="en-US" baseline="0" dirty="0" smtClean="0"/>
              <a:t>Additionally, each biome is characterized by average precipitation amount, temperature (as well as seasonality), and the animals and plants found there. </a:t>
            </a:r>
          </a:p>
          <a:p>
            <a:endParaRPr lang="en-US" dirty="0"/>
          </a:p>
        </p:txBody>
      </p:sp>
      <p:sp>
        <p:nvSpPr>
          <p:cNvPr id="4" name="Slide Number Placeholder 3"/>
          <p:cNvSpPr>
            <a:spLocks noGrp="1"/>
          </p:cNvSpPr>
          <p:nvPr>
            <p:ph type="sldNum" sz="quarter" idx="10"/>
          </p:nvPr>
        </p:nvSpPr>
        <p:spPr/>
        <p:txBody>
          <a:bodyPr/>
          <a:lstStyle/>
          <a:p>
            <a:fld id="{EA54E70C-C7AC-E648-87DC-158E37481993}" type="slidenum">
              <a:rPr lang="en-US" smtClean="0"/>
              <a:pPr/>
              <a:t>6</a:t>
            </a:fld>
            <a:endParaRPr lang="en-US"/>
          </a:p>
        </p:txBody>
      </p:sp>
    </p:spTree>
    <p:extLst>
      <p:ext uri="{BB962C8B-B14F-4D97-AF65-F5344CB8AC3E}">
        <p14:creationId xmlns:p14="http://schemas.microsoft.com/office/powerpoint/2010/main" xmlns="" val="2613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defining features of an aquatic</a:t>
            </a:r>
            <a:r>
              <a:rPr lang="en-US" baseline="0" dirty="0" smtClean="0"/>
              <a:t> biome is light penetration.</a:t>
            </a:r>
          </a:p>
          <a:p>
            <a:endParaRPr lang="en-US" dirty="0"/>
          </a:p>
        </p:txBody>
      </p:sp>
      <p:sp>
        <p:nvSpPr>
          <p:cNvPr id="4" name="Slide Number Placeholder 3"/>
          <p:cNvSpPr>
            <a:spLocks noGrp="1"/>
          </p:cNvSpPr>
          <p:nvPr>
            <p:ph type="sldNum" sz="quarter" idx="10"/>
          </p:nvPr>
        </p:nvSpPr>
        <p:spPr/>
        <p:txBody>
          <a:bodyPr/>
          <a:lstStyle/>
          <a:p>
            <a:fld id="{EA54E70C-C7AC-E648-87DC-158E37481993}" type="slidenum">
              <a:rPr lang="en-US" smtClean="0"/>
              <a:pPr/>
              <a:t>7</a:t>
            </a:fld>
            <a:endParaRPr lang="en-US"/>
          </a:p>
        </p:txBody>
      </p:sp>
    </p:spTree>
    <p:extLst>
      <p:ext uri="{BB962C8B-B14F-4D97-AF65-F5344CB8AC3E}">
        <p14:creationId xmlns:p14="http://schemas.microsoft.com/office/powerpoint/2010/main" xmlns="" val="334862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Photic vs. aphotic</a:t>
            </a:r>
          </a:p>
          <a:p>
            <a:pPr marL="228600" indent="-228600">
              <a:buAutoNum type="arabicParenR"/>
            </a:pPr>
            <a:r>
              <a:rPr lang="en-US" dirty="0" smtClean="0"/>
              <a:t>Littoral vs. limnetic (lakes) OR intertidal, neritic,</a:t>
            </a:r>
            <a:r>
              <a:rPr lang="en-US" baseline="0" dirty="0" smtClean="0"/>
              <a:t> oceanic (marine)</a:t>
            </a:r>
          </a:p>
          <a:p>
            <a:pPr marL="228600" indent="-228600">
              <a:buAutoNum type="arabicParenR"/>
            </a:pPr>
            <a:r>
              <a:rPr lang="en-US" baseline="0" dirty="0" smtClean="0"/>
              <a:t>Pelagic – open benthic – bottom</a:t>
            </a:r>
          </a:p>
          <a:p>
            <a:pPr marL="0" indent="0">
              <a:buNone/>
            </a:pPr>
            <a:r>
              <a:rPr lang="en-US" baseline="0" dirty="0" smtClean="0"/>
              <a:t>Deep in the aphotic zone can be the abyssal zone – 2k-6k meters below sea level: no daylight, little nutrients aside from detritus, cold temperatures. Organisms that are adapted to this often have jaws to sift through the sand, no use for eye sight, and can withstand immense pressure. </a:t>
            </a:r>
            <a:endParaRPr lang="en-US" dirty="0"/>
          </a:p>
        </p:txBody>
      </p:sp>
      <p:sp>
        <p:nvSpPr>
          <p:cNvPr id="4" name="Slide Number Placeholder 3"/>
          <p:cNvSpPr>
            <a:spLocks noGrp="1"/>
          </p:cNvSpPr>
          <p:nvPr>
            <p:ph type="sldNum" sz="quarter" idx="10"/>
          </p:nvPr>
        </p:nvSpPr>
        <p:spPr/>
        <p:txBody>
          <a:bodyPr/>
          <a:lstStyle/>
          <a:p>
            <a:fld id="{EA54E70C-C7AC-E648-87DC-158E37481993}" type="slidenum">
              <a:rPr lang="en-US" smtClean="0"/>
              <a:pPr/>
              <a:t>8</a:t>
            </a:fld>
            <a:endParaRPr lang="en-US"/>
          </a:p>
        </p:txBody>
      </p:sp>
    </p:spTree>
    <p:extLst>
      <p:ext uri="{BB962C8B-B14F-4D97-AF65-F5344CB8AC3E}">
        <p14:creationId xmlns:p14="http://schemas.microsoft.com/office/powerpoint/2010/main" xmlns="" val="365639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organisms</a:t>
            </a:r>
            <a:r>
              <a:rPr lang="en-US" baseline="0" dirty="0" smtClean="0"/>
              <a:t> that live in each zone must deal with different physical and chemical conditions!</a:t>
            </a:r>
            <a:endParaRPr lang="en-US" dirty="0"/>
          </a:p>
        </p:txBody>
      </p:sp>
      <p:sp>
        <p:nvSpPr>
          <p:cNvPr id="4" name="Slide Number Placeholder 3"/>
          <p:cNvSpPr>
            <a:spLocks noGrp="1"/>
          </p:cNvSpPr>
          <p:nvPr>
            <p:ph type="sldNum" sz="quarter" idx="10"/>
          </p:nvPr>
        </p:nvSpPr>
        <p:spPr/>
        <p:txBody>
          <a:bodyPr/>
          <a:lstStyle/>
          <a:p>
            <a:fld id="{EA54E70C-C7AC-E648-87DC-158E37481993}" type="slidenum">
              <a:rPr lang="en-US" smtClean="0"/>
              <a:pPr/>
              <a:t>9</a:t>
            </a:fld>
            <a:endParaRPr lang="en-US"/>
          </a:p>
        </p:txBody>
      </p:sp>
    </p:spTree>
    <p:extLst>
      <p:ext uri="{BB962C8B-B14F-4D97-AF65-F5344CB8AC3E}">
        <p14:creationId xmlns:p14="http://schemas.microsoft.com/office/powerpoint/2010/main" xmlns="" val="287165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Studied</a:t>
            </a:r>
            <a:r>
              <a:rPr lang="en-US" baseline="0" dirty="0" smtClean="0"/>
              <a:t> by following a cohort from birth to death.</a:t>
            </a:r>
            <a:endParaRPr lang="en-US" dirty="0"/>
          </a:p>
        </p:txBody>
      </p:sp>
      <p:sp>
        <p:nvSpPr>
          <p:cNvPr id="4" name="Slide Number Placeholder 3"/>
          <p:cNvSpPr>
            <a:spLocks noGrp="1"/>
          </p:cNvSpPr>
          <p:nvPr>
            <p:ph type="sldNum" sz="quarter" idx="10"/>
          </p:nvPr>
        </p:nvSpPr>
        <p:spPr/>
        <p:txBody>
          <a:bodyPr/>
          <a:lstStyle/>
          <a:p>
            <a:fld id="{EA54E70C-C7AC-E648-87DC-158E37481993}" type="slidenum">
              <a:rPr lang="en-US" smtClean="0"/>
              <a:pPr/>
              <a:t>15</a:t>
            </a:fld>
            <a:endParaRPr lang="en-US"/>
          </a:p>
        </p:txBody>
      </p:sp>
    </p:spTree>
    <p:extLst>
      <p:ext uri="{BB962C8B-B14F-4D97-AF65-F5344CB8AC3E}">
        <p14:creationId xmlns:p14="http://schemas.microsoft.com/office/powerpoint/2010/main" xmlns="" val="429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pPr/>
              <a:t>9/8/2014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pPr/>
              <a:t>9/8/2014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pPr/>
              <a:t>9/8/2014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46.png"/><Relationship Id="rId3" Type="http://schemas.openxmlformats.org/officeDocument/2006/relationships/diagramLayout" Target="../diagrams/layout6.xml"/><Relationship Id="rId7" Type="http://schemas.openxmlformats.org/officeDocument/2006/relationships/image" Target="../media/image45.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9.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Layout" Target="../diagrams/layout14.xml"/><Relationship Id="rId7" Type="http://schemas.openxmlformats.org/officeDocument/2006/relationships/image" Target="../media/image62.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Ecology</a:t>
            </a:r>
            <a:endParaRPr lang="en-US" dirty="0"/>
          </a:p>
        </p:txBody>
      </p:sp>
      <p:sp>
        <p:nvSpPr>
          <p:cNvPr id="3" name="Subtitle 2"/>
          <p:cNvSpPr>
            <a:spLocks noGrp="1"/>
          </p:cNvSpPr>
          <p:nvPr>
            <p:ph type="subTitle" idx="1"/>
          </p:nvPr>
        </p:nvSpPr>
        <p:spPr/>
        <p:txBody>
          <a:bodyPr/>
          <a:lstStyle/>
          <a:p>
            <a:endParaRPr lang="en-US"/>
          </a:p>
        </p:txBody>
      </p:sp>
      <p:sp>
        <p:nvSpPr>
          <p:cNvPr id="55298" name="AutoShape 2" descr="data:image/jpeg;base64,/9j/4AAQSkZJRgABAQAAAQABAAD/2wCEAAkGBxITEBUUEhQVFhQXGRgbGRgYGBcYFRYbFxgaFxoYHBgeHCogGBwlHRoYITEhJikrLi4uHR8zOD8sNygtLisBCgoKDg0OGxAQGywlICQsLCwsLywsLCwsLy8tLSwsLCwsLCwsLCwsLyw0LCwsLCwsLCwsLCwsLCwsLCwsLCwsLP/AABEIAKIBNwMBEQACEQEDEQH/xAAcAAEAAQUBAQAAAAAAAAAAAAAABQECAwQGBwj/xAA8EAACAQMCBAQEAwUIAgMAAAABAhEAAyEEEgUxQVEGEyJhMnGBkQdCoRQjUuHwFTNicrHB0fEkskOCov/EABoBAQADAQEBAAAAAAAAAAAAAAABAgMEBQb/xAAxEQACAgECBAMIAwACAwAAAAAAAQIRAyExBBJB8FFhcRMigZGhsdHhBTLBFPEjQoL/2gAMAwEAAhEDEQA/APcaAUAoBQCgFAKAUAoBQCgFAKAUAoBQCgFAKAUAoBQCgFAKAUAoBQCgFAKAUAoBQCgFAKAUAoBQCgITVcXjUqqn0A7W7STH6Y/WvGzfyPLxcYRfu7P1br6fkiybr2SRQCgFAKAUBh88b9v06dp+fLrVOdXRFmVmAEnAq7dEhWBEjIqE72BWpAoBQFGaASen1oDg7nj+5c1G3Q6ddXbAuf3dyLkrtCswZR5a7tw5EEFSDIK1Tn8DB5m37qs7XQX2uWkdka2zKCUaNyEiSpjqKujZO0bFCShYCgLBfU8iJkgD3XmP0qLRHMiG8O63VO1z9ot7FBG2RGcyAfzDsf1NQm+pzcPPLJv2iomy4FWOo1LvEkGBkkEgDqBzM8h0Ge9RZRzRo3eKMgzBbcwgexwfYEPaz0Le9RZR5Gu+/IkbeuQmB/Eyz7oYI/1+xqbNFNM2QaksVoBQCgFAKAUBCcS46trV2bRYbXVwwALMrlrYtSBJUGX54Me1Ucqkkc+TOoZIxfX9UTdXOgUAoBQCgFAKAw/slvdu2Lu7wJ+9Y/8AHxc/Pyq/GtQZq2BY91QCSQABJJIAA7nsKi0iG0tyN4LxtdS90Ip2WyAH6PMzA+n2IrPHlU266GGDiFlcuVaLr4krWp0CgNG2AbxIOcxiJ2wpG7+EHpHM1VblF/Yu05uNBaBBz6YJECRzPIyOfv0zKEbe5cwYschlJGMSke4zM5+3LnRqyTJpnUiBPfPUNJn65qsGq0JRp8T4sto7YkwSMjn0BEz9a4eM/kYcPLlat14r7XfelizLwiyy2gXJLN6jPv8AyiteAxzhhTyO5PV/ElG7XYDlfH73Fsqy69dGk7TKAm4zQVUP8Vvk0kA4knANVl6mWW0r5qPI+EeJtV563bmrtoo+NzsVmSU3RFouWbakwNxieUkZ81a2cOPJNyttHrvhLTXdPbuG9dFxrzeYoAChncF22ljuIjao3kGE5LGb3R2xbitXqzobWrVmgZzGOmJyOnT6mOdSpJl1NN0jV12oUttk9sLn1nbG4gg5gxzjPKJrJrYpOSbrvXv/AEiuG3ZZiWBRWYerG4GPVzgKBsEHICPk5Ayg+++9zDHK23ei7+W3yZu3NZvC7VJAXe7EMqDYRKiRlnk47TPY3cr773NHPmql5vw0/P23IrVX2N/eG/dqIu848txNu6rH8qP7fDLYDAGE/e777sycnz3ei39Hs78vtr1LtXqdrq7DJcFMSSl1Uush6ncUvADqVTvV2WlKnb+Ho9f8f0MGp1iDcu4bVUoHmf7xSyerqStq0+PbuJWQ5x2+F+u32TNyw5bbcJiL1yRgL6DcUqO3751Uk89tSn1Lp3r5v/f9JTTanbcFoGeQWfiYIq7z7wWWT3YjpU30NVKny9+ZuaLWLdXcswQCD3DCR+n+45gxKdl4yUlaL21CBwhYByCQOpA5kd4kfenMrocyvl6mWpLCgFAaHHbN59NdXTMEvMhCMeSseswY+cVD20KyutDz7h/4mC0bia/SOuoUbS1tQfONosCCDG0KdxkFh8XLANFLxRyriKvnjr9zlbv4n8Q9K27gIV2O5rab7yl5UOowvp9MJHM5Jg05mYPi57L/ALPXvBnHG1mkS9cQ27kkOu1lEjqs5KkEGfn2q6do78U3ONsnKk0KA0BWgFAKAUBa6yCDyIjBIOfcZFCGrOB8baJ7dwO11jaubVIGXhCWAIkC5EmCTOc9zwcTBp23o+/iePx2OUZczlo9PPT5X8Tq/DFiyumTyCSjSdxEMxmCTjniPpXVhUVBcux6PCxxxxL2exK1qdAoDE1kSSoAY8zAk/Woa8CKNfX32UBra7iZ6M0kcl9Pwzy3HAjNRSuw2+hntAgsMDqO+Zyc/wDHX51YIxWboUhCMk5IA2yQSAeWYHOKqklsVTp0ZtRYDKy49QImO4iqZcSyQlF9VRct0Wm8tAgJMdT/AFge1V4fAsONY0268QV1d5UtszlQoGSxCr9WOAK3Ibo8q/EHitzy7Ns3Bp1uKrtbvjzzCqwWGRHR1MQZJMm2cCSaSZyZ5tJK69dTiPD/ABP9l1Fy4mpAi3dK7EfZdcgi3bKFAANxD5G0be8VS/A5McuSTd9CU0PinU3rxe6zsrMpa2rMqh1ti2rA5FuQS0QASOsAVnll4lcmeUv7bfqu/wBHr3h7ibagl8KxtW5HxDcC3qkEiN24BZDYk8xGmOfNr5I7sGV5Hfkv9/21W+hh1thrvmwRvEQm6HFzywSVPUmMBsHZ0DSKSTlfevf2KTi581b+F9a738PBnNpabyLdohQbjT5hYrIAc3A5g7WQ85zEgcyK50nyqPj279DhSfs1Dxe+3jd+DXW/ybn9r3EbyirahlKsMBQ6bI9YywO4gjfJ+Hked/aNPlq33v8As19vKL5K5nv6quvXfx8jdTiR/doTbLXFd97mVIIBZVCiShCnLR6V6kTWqm9F46m6yvSLq2m7/Hl69F1epgs6gItlWUhLcSrRIS2zox5yuxNlxWk4UxzBN06pMRlypJrb7LR/LRpmbUadLSaiy43+Xcs37YxvdFKuE7Y8q5bHsBUtbr4l3FRUovo016dpoy30K6jS6cuDdFq4zmMSzIWf2Eq8AzJImRuqeqRZ6TjC9af/AH3+SRubibgWUEbFckfCoJe7J5epmEn4iq9Mmxo7d1p0/fe/oX6XUpa2oDC+lVQB3uljkb5kj07ZLdASYFLomMlDT9v4klb0ybzc2AXGABMDcQOQJ6xU8qu+pooRvmrUz1JYUBh1WqS2he4yogBJZiAAAJOT7A0Ibrc5C5wW+mqXWaPUvcsXyGuWCwYOjrM2WZwAYAIyIHIkAKaVraMeRqXNF6eBy/FuEajynW9xHUeQodT5mjv3LttNwJDXAsnCwW3bWE/lNVadb/QynCVNOTr0OR4XptMlx2DLq7ALK6FTaui0VB/aLQLR5i7X9M7oExBJWDmhGKbrVd6o9F/Djg5W75+m4g1/SkMrWnDh1blDKWhHG1fVGRywQavFdbOzDCnzKVo9Gq50kDxbhzJd/a7RhljzEAIW7bBJbdBkuJJU8uhBmRRx15kc2TG1L2kfivFfnwJ6rnSKAUAoBQGtruH2rwAuorgZEiYqsoRlujOeKGT+ysz27YUBVAAAgACAAOgFWSrYukkqRdQkoTQGnYcOxdGJ9irKfhEDMenry5n51nJNXJFVqzIisFhAMTznPbnn+hSDk1r+PoS1WxZqXCruIO4gzHYCSckdB0M/arN0VempsLaEhiAWAjdA3ffpVi1LcyUJFARXip1GivlkLjYfSES4TOAdj+hgDnOMVD2Kz/qz581nDgbDXtrJcV/3iQEVUcgJtQLKZJA3EYAiayPLnC48z3NS+TcK7nJgKtpS29xblyF3KDBBgQRPqECBgZy97r6E3o9Zf1C2LO17i2SfLRFBYRgztXc5Egc9pHOM1lLmfu99/Yq3lkvZ/wCHdcAdrN+0CzMWJlbT7ZKsVEwfLdJD+mQQdwMcjjC4TSf07qhhvFlSd69E6/TW53et0lu6i3LoZGABBUlXUicArluZxn5V2yipK2erOEZpSlp9/oeecbuFd1lnd1Q+gMdpQk7jvTbLNBPqmDM5rz8jr3W+++p4ud8t42262vp6qtX5m7wfW29MAQzKzhMlDscA+tAWAyOe6dstHITWuKUYK/8ANDbBkhhV7XXTR+K1r57a+Rnt2rQF13Ja35gZdsqHIXYQBJCkMdyQfyYgCK0VJOT2NYqCUpS1V/Pp99vTwK6FxLadla4dShLyTbuMygHehYRBQqQJAU22gmRutCv6vdk4ml/43q5b9G338FXoZtPqg9zRC5u8/wAu5auKwhibd60pLCTBIFwjn8R+t09VZtGdygnvTT+DX7Mym3c1V7V7yWUeUqggLbRW9IJmDcdxuWSAoYMeVT1bJXLLI8l67fD8voZ+LcVSxYD3X2qfgC4N0rncBg+WpIgCJxMBqlukWy5Y443J+nn+i/w9KWBeZCGILuZDbbZlgvmMQCeTOZJJknmAqO1k4bUOZrz+Hr9ye4XqTcTccFsxMqAeQB5HAzGJmMEE3TOiEuZWbCahSxUHI6fp9apHLCUnFPVFyI4/4t0mjuW7eocq1zlCsQBy3MQIAnHf9au2kZzyxhXMzX4rpNJxbQQGL2zDqyFd6OBIEHCtBKkN3PKoaUkRJRyw8jyy74F4o11bIF42LbE2mLgohjDKGZSuYEhQeZA6VTlZxPBlur0IzxDxHiFgNpNVdNyQwDm4bp27yrbX3dWRlO4bhBGOVNdimTJkh7stTsrOpsX+Eay7d0I05JthzYA3lgqul7YYKKGYN19LE5EmmlO0dSaljbca9CB8NbNcC1zWLpNarqEuqdhv7t0blDKGcEkbwQYIBB6t+pjiayLV0/ue18JseXYtJ5hu7EVfMJln2gDcT1Jia0Wx6C0Rt1JIoBQCgFAKAUAoBQCgMWn06oIUQPmT7dekQI6UISoy0JLXQHmAfmJoKsuoBQCgIzj1y4Lf7pmVjK7gqELuBhzuwII55EnII5QysrrQ+euPWtSuou2b965ce2Cks1w70Q7oG78mC3bEicE5nk5FPmcWyzUKHRL6KlrYNrlHALXEytwIX3SQUBKjaDnEkCBJWlJafk6TgnjN9Kvk3UF5HbzGW7yAu294NuZCFtwc4g7jymaqpSRaHETxqpK+vzOk0t1td5Vyype3bULst3Fe9aidu9m6mJEk4B5TWE4Tk060+v1M8kMmWUZJaLwav6/v4Es/iK+rbL9va6nF50abYgqX8kSpaCRKkDPWpeaSdSXxr/C74vInyzVPxa286/DIXzWbVpe2FxcublU83AaMTyE4AzER0msLftFKt2clt5lOrt6effTw+BO8Q4ipW4H0mp8tiMXC6oSessYsmeq8zHeK6ZZLv3X39jtyZk008cqfjaX4XwFrw4bdtS/75WkBQ1z0SC25FBIuL1IHqwSpJgVaOHlWupMeE5Irm1+L09F1+/VamThDnUWgpCi5JuWLysWttctNsbaTkAsGJTAKuYkSReGqNMTeSNdd091a07Xg9Dl9Txpf7Uu6lAQRaBRObG61lLYtx3DvBH+E9qOXvWcTzL/kyyLw09aSr66+hJ6JLWmNq0rB/K3tcuvvuILow3l2l+MoCwLYglZaVCkmlodMIxxVFa1u9Xr5Ly119NehOXbFm7cVtnn3HhVD7fNFsHdcuOrR5cyFAgFQ+ACxWr6M6HGEpJ1b+tdW/t5X5smGs33A863bMEHYrkpMjLFlBYjmBAGJOYi2vU2qT/siR0txmBLKFzgAkn6yog/erGqbe5qXuG+vchieeTjM4rz8nBP2nPjdd9BRpeLfCtjX2tt0RcUHy7g+JCf/AGXup/QwR3tWUy4o5FTPMbXg7iXDr1prOotIXIG8tFgMVyjhl5kyqnbnHwkgVSmjjWDJifus3OM39Y6DUf2haTULusslm8htOEWS6jcArliNyxujKz6VLXezSfO1fNrsaXBNTZY+dxqyDb1Vv91fJJ/uQAQqW5KM24sSIJM4zUKupSDT1yrfqdl4l0+r01oXdIF8xfKsspFpbd20ruLKhSPim4EIUpO47YxFnpsdE1KKuJzHh3i3CdXq1TU8PWzqXPl7QJskkTLW/TteZHwkiRJ7VTi3qjHHPHOVONM9b0WkS1bW3aUIiiFUcgO1anYlWiM9CRQCgFAKAUBpcXvFbRK8/YwYrk43JLHicokMjdBxZ/Mhsho+hJIgdOeJ9vnXncNx83lqezrtdPK/LXWxZJ2eIqxjrJGM8q9LHxcJPl63QsjvFGgvXVBtvC2wXKRJd09SDp1Ec+vyi+aEpLR7anLxWKc1cXota8Wtjc4G942FbUYuGSQQF2gnCwD2+vfNXxuXLctzXA5vGnk3JGtDYUBp8QvXFjYJn2n/AKrk4rJlhXs1fwsGpwzj9u9ee0oYFQTPQwQp+RBIrpUrOfHxMZzcF0JerHQcf+Kdy0OHst5kVXMKW37hcALoV2g59JwYHcjrWdVqY52uTU8J1zX7gW/e8xw5IW5c3MHKRuAY84Jqm55Uud+9IleJcRs3g2oKK11k8t0ZmDC4VEapI9O3BTywIUBe8iOprKcZLm67fsideSdh9GLaZtgAQAF9UAeucMTknMkEURlO3XoTHgziAt6i213VNZtW5wHvA7WO5wioCDu2gEYklTmKnqa8POnq6SPcuIlbm1VZmRyrGW/cur55j1QQOmBInBzE1en/AEduVKXu+Py/PeuhwfA9Ot/Uqrs1tfURGdkEtt9UhVknmI+9cGJKc6eh4vDxWTIk3X+fPv5nVaxL9u0ypdW/aLRnbbuWiDtG0j0GGXmBIYYByK66klS1Xyo9JrJGLSfMvk1/mleGjItdHdbZ67gZ5FpVN4I7CSSVZkCIQDO1AsHEEgU5Zvfv7fYy9nklVt303q/PVaeiov1ti9pN4OxiVuai0xuMNt22N91V9B3SBMEglTcHer04vUvOM8N/GS9d3Xe1nGcGt29TxB7lxvJtb3vMd0MAXlUUjJYsygRnmRmqqm9TzcCjm4hzeiuzttPqbKzqURUDenTgqbl02rXpHk6cRtBO5t7ERuzirqlqu/geqpxXvpb7dXS8F/vmTnC9E7g3XvJec42uLbrbXnsDWwoDE82gzAwdoNXS6m+ODfvN38tPlRsG1cVlJR1Cgzscsg/whSCW+iKR0qS9NdO+/IktFOwSSfmScfMqCfrUo0jsZmYASTAo2krZYIwIkGR3FIyUlaBR0BBBAIOCDkEdoqQcT43sm9dTRaa3bL3Le+/jYfIssClsuMqruSgwYluWZpLXQwypv3UbGu0lp/QmmN/T6m1vayvlqbTLA8wK7KEZg4BgghkBGSxqaJkltVpnO+G+M8J0rXrNy/qGLEG4NUpKo1tp2EbY3hiZMQSOfKqppGUJ4ovlv5nptt12BlI2wCCMiIwffFXbSVs6yP4fxkOVUiGYmAOQABIJJ58uleZwv8lHK4xktZN7bVutfgRZK16hIoBQCgMd+6ERmPJQSY5wBNCG6Irw54ht6vzNikeWQM8iGmCD9DioTKY8qndGXj1slAViRz5cufXmMdK8/wDkoSePmj/m3x6empdkG2MxDKOh5QOZ7dP5SK8Z6e9VNd6+HT9JogruIOGiB6t0GBO0Dl0EA1PM09JVS1vw2S+HXUExoNc7GJGwfmMCYxz+ok+3vXrcNxM5ur91dfHvS/3pNnM+ItdeF7eLgKL+RX28iCD6kG7MZE/MTWuWclK7PJ4nJkU+ZPRdL/K/JL+HeKsQouEBdvpHTn05zkhZ+EelQSxIGuLI+vffep08Pmbrm7728Omr26auk7hQGK1pkVmZUUM3xEAAt8z1oVUIptpbl73AIkgSYEmJPYdzSyW0tzX4o5W0zC15rKNy25UbmXIy2Fz16UYex84eKdZq7l6dYpRxgIU8sIIGFXovX5knqay9Tx80pt+8qMmk0Fu7o2I9eoQPc2oCpS0u2TdJXa0etgBmDlh6UMFlBSx+fe5G3kvWgrQ1tbtvBUkLcT4TyPqErkHqKGb5o67WdJwzUcJN5EGk1VySoXdeQm47MQEZQAAnqXKmfSMZMzobweFySUWezcWsmzo91six5SAqqhWAKqFVJYRt5LgA8vlUZdItp1R18RccblF1Rzn4f6R2a7cVtoAC8gQxJn1T0EdIPqrm4WLbbPP/AI6Em5ST8u++p1NhFR9pslcQGG1gs42hplRGBIHYcq6o6OqPRilF1y99+nkXpa8vfcClrhwuS5A/Kssw5kyQDGY5AGrl6q31IHx3wy5c4ez3rvrtjfttgLan4SMy59LMs7gDMx0qs1pqcvGYpSwNyeq102/Pex594T05u77Nof8Ak3CoR5IFpNri8xI6MpCx79wKySvRHk8HHmuMf7PZ+C1v8Ho3COF2bekt3LSkXwbY33f70NuVPLLZ2pB27Rjacc5rWKSVns4sUI40476b7+FEuL1jUBSUYMZ2sUIZCphl3jCkEEFZ6Ed6taZvcZ1obemtOgCzujqdo+kKAB8wPtUotFNaG2KkuYtTZDqVMj3FZ5cSyR5WBprARQo6Uw4ligooFnEdalm0924YS2pZj7KJ+p9q0IbSVs4bwfpri6K/rbm4X9YWuAFjuW1k27Yb8oIJgiIDLEQKzTpWznhpFzfUnuN6W3ftCzbZrJVW8u5awbW2EYKBj4WjHQmIOQck9C0pJ6I4PinANR+yltQUfUWFX9nu2VJ1Drblk3E4eAoPVhPU4alnNLma136eJM/hf4m1+ruP+0bXshCQ6qgh9ywrFTg7SSAVk8+mdIts24fJOf8AY9BGnUPvA9UbZ9hmI5VCwwU/aJa1XwOout3VbkQY7GrRnGX9XYL6sBQCgFAYdNpbdsEW0VATJCqFBJ6wOtCEktjFxNQUgz+uI7noK5uKSljphkBd06iTkEAcwsZB5Z546SZmvEnhhF83X4ee2v2t3elEGNbRVobACls9vTIIBmBAx27dM1CUJVPRJN6+GlppO9NKXVeHQZ7N0KZYkgEyGwJ5EGecEdMmfat4ZFB80np5/LW/B+GrvyBqcXRd21mDsIjfMsTkyCAgCicIrPjBBr1G09LvvvzODPFXTd+vX/NPJN+FENpbxW4A1wBgBNxiuRkDaSu4FcgA7mn8o5jOLp6v49/t+RyQlUtXr4vu9Ol2/JdO14Hq0I8pFYBBzIYEyAZYNlWYkna3qjJ5iezHJf1XQ9TBOLXLFbd63rb89epLVqdBC8Z46LF+1bYem4D6uqGQAY5EZzWOTLySSfU5c3ErFkjF7Mj/AMQbrLZtFRBFwMG6qVBiOx/4rPim1FV4mP8AItqEWvE1b5fX8PNp94crJe2QC6gEFlkQxMFGTGSQSFYGr4pucae/fbL4cjzYqlv9+9mv8o4fw9+Gl/VXHfV3LtpVYAh0m9cWMHcWKqdsdXjlV1Fszhwjk25s7M+CtPo9FrTbLE3NPeBk+lRsJ9MyRyE5yR7AC3KqZ0+xjCMq8DmfCq6XVcFt29ShZbF9x6W2su5Wu7pHT1kR7e1ZSkopX4mGNxeFcy2Oi4NoeF6Rybdsb0kh3O4qAm6QTyPqIxnIHICCyRs0jLFjbrp+LMnHPEaumoQ/CVCjvOxnE/UoPpWOTOpXHxX5M8+VShNfD6WV/D3X20S8jsqkOCNxAnG3E8/h/UVHC5Ixi+Z11Mv4+cY80G+v6/w6xNfafcAynpBIAaROJ51tj4rFlbUX+9L08T020aGhvl7qhiY+P3YjfbkjoIUNHRitaRdyZlF8zRE/inrgmgNufVddVA6wp3k/L0gfUUyPQ5f5LIo4a8SJ/B/Qjbfvn4pFsdwAA7feV+1RjW7MP4nGuWU/gd8dEhDBhO6Z6YncPqOh6QK0o9XlXUwppAhZpOSWO3AOAJjoZEz7moohRrUzK0EE9SRn54Hcd6nqTZfp9XbcsEdWKxuggxIkT9KKSewjOMrp7GapLGDW3HVCbaB3kAKW2LkgEloMACTyPKhDvocR4kN3Xa23w19otAC/qDbZp2A+iyZGPVsM8zIIAjNJavlMJ3OXJ03Z1W5bQ8sqdnctuxiCzO3zGTOBRyrRl5S5dGjiBaupqHuWnuEi5t9QJJRwzKzE/EvoIMdFnGK4akpNpvc8jlnHI5Rb3+j1+WlMkzrBvwYMjzBOMC36pUTBAYAjJ2gCOmnNr9/odHPrp8fp4fTxroZuH6lbZcARuIZ3CBN7ErPJQCzYJ5k5zAE3UzSGSrX1rvfqdJpdctwlTAmQMiTEhhHPETy5Gt1JS0Z2QyKRl0ejFuYJM9/assHDRw3TbvxNDZroAoBQCgFARPFnYNicgDBPz5cunOf5+bxkpKWl+G79dtvjf7hkHe0rJcgwN2DMEc8jAx+leJk4eePLTpc2+z9dv0QZbKypXbtGNpyYMHnAzIxJGB9TWuOPNBx5eVaVvo/Ol4aN1oviwZdFZZl3oJJmScktJP8Awe1a8Njnkh7TGt7u9bfevh8QbyrciEKxGSFVnyOgLQv1xyxzNeng50+VVX1+V6fby6lZp1oc5rdA1u75jOfNxCWd1zUMuAzuxJCQCYAheQxyq0oOLu9fLV9/Q8zJjcJ8zevgtZebfh9uh0PAeGFQrtMZZVLq0E/mhAtsH4jIBJ3c+ldGKFavv5aHZw+Glb+/4pfffcnK2Os5/wAZ8G8+wWUE3EyoH5h+ZY645dZ+Zrn4jFzx03Rx8bw/tcdrdEZpLRuXB5rFrN/TAgnCqxSJYlsuF3ZEc5jrWcVb97ZowgnN+8/dlH/PuWcC8R2NNpzauNua27hfL9QdSd24NgQSTzPSoxZo448r6eBXh+Lx4cfJJ3Te2t/4Y9Z4+b/4rIHYuxP/AORH+tRLi3/6orP+Tf8A6R+f4/ZGcc45qLtna11SlxSroqqAQwIInJjmOfeuOPG5cknF6EcTnyKCanv0Vfv0ObsIqKVQBVPxKMA4gSOpgmrOUnuef7SVVZn0WmW7dVCwTcSCzchIP+vL5kVaEbaQxy55qLdX1ZhvYZlwwBIkGVbnkHqDEzUctGUptSa37+pdZaCCVHOYPI/Os5q1SZfHJ2pNfBm9rNfvTbHaemRzx1HLnXNi4bklzX3+Tsz8X7SHJXh8/wAepHAEMpXESZBggntFdiej1ONNrYv1zm4B5ha5t5bmYxPOJOKmM5XuRknJrW38Te8OccuaPctoKUYglXk5GCRmQYjvyFbRzzia8Pxk8OkarzOp0njtSw8y0VHdSG6RyMd/flWseLV+8j0ofyUX/ZfLX8E9w3jOmvfDdXcScGUY/INBP0/Xmdo5ISejOzHxOLJtLX5M2+I3DatXHVS5C4XkSR79f9e2avNuMWy+WThBySsiPAmha3py7SDcM7SD0kBgScgiP0rHhoNRt9Tm4DG447fU6Wuk7jQ47xW3pdNcv3PhtqTHVjyVR7kkAfOobpWVlJRTbOc/DfhVxbVzWagzqNYRccfwrk21HUDaeXbaOlRFdTLDFpc0t2debazugTHP2qa6m1K7IfxFZG0OVBh7YDSd4D3ERlHQAgkEdRzmKyyrS/T7nNxMVXM11Xrq0vr18TkrV4G4VgtsVVaBCFkuMfU0QluAGP8AiGAYiuRPWvD8/Y85SXM1V0q8tG930XV+fQ2lc7TuO4sVBaS0N8ULbO1lmAu7afSq/FV78e/h3oaJutev330Wj8rrZLcmdFetggoqkkLBGSoWJkAyBOegzFbRa6HXCUVsjobNwsJIK+x5/wCtbp2dadoyVJIoBQCgFAW3EkR/2KrKPMqBFvw9d+VJHfnzIPPoZj6Tz5V574SHtNV3d9+WlvYiiy5b8u8sbiCROMLiMR1J2zz5nvWcoexzqrabV+WlaV4ur36+INoxauyPgukA9g/Q/wD2GPmB3rodYM3Mv6z38pdH/wDW3rXiDeKjOOfP3ruokx6bTJbULbVUUdFAA+wqFFRVIrGEYqoqkaVm6LJa2R6QN1v/ACEwVH+UmOwDJVF7vu/LvvoZxfI+T5en6+1FNVx2xathrlxQSPhGWJGCAozzxSWWMVbZGTiMeNXNnK8T8dO0iwgQfxPlvoowP1rknxbf9Uedl/kpPTGq9e/ycpf1Lv8AGxYCYBOBJkwvJc9q5XJvc8+U5S/szLe0RWyl3eh3kjaDLrHUjp/13xLhUVIs8dQU7WvzNWqmZf5Lbd0GMZ+fL51TnjfLepf2c+XmrQwi2JJjJ/2rTmdUZ0iU4FwNtS1wIQCqTnIYzAWek5z7VpjxyyWl0NuH4V5W+Xw7RGbPb+VZ2zDlRdUFhQCgLbjQCQJ9qlK3RDNi3qosPa2JLlW3kfvFjoD0/m3OcXU6XLRa/wDxuFLXW+q7/Jq7TPPFVtGXLK9zd02rC2riG2jFwIZh6kjtUqSSao3hkSg047+O6Mul4xftrtW623HpJkCDIgHlkDlSOWcdEy0M+SCpS0N3RfioRfW29hRbEofLYMWaVCFZICKBulTJwM16EMvuptHq4+NVLmVHo+m4glxgE9SlZDqQUkGCpI5Hl+vatFNPY7I5Yyfu6rx6HD+KLn9ocTtaAZ0+nIu6k9Gb8tv35gR/ibqtRLV0ZTfPPk6LVnoKHGP6jFaHSWarTJcQpcVXU81YAg/Q1DV7kSipKmjlvHnEgttNPb+NypheahWBWI6lgIjsfauXip0uRbnnfyGaorHHd1+vrsRel4XdW2v/AIuw4JuuyPcZoyAhddg54yY981nHHJL+vx7aMIYZxivcrzdN36Wq76m0midT62cr+VXK42AAyVbYYG34oBHKcVbla37/AMNVjkv7N+V+Xpp4bk1wjRqwMKFjIIUASTkgflMdh2nsNoRTOrFBPoToFbnUVoBQCgFAKAxaq7sQtEwOVZ5sns4OVXQMfD9SbibiIyR8/esuFzvNj52qBnZAYnpkV0OKe4LNTYDoVbkR9ux+Y51TNijlg4S2ff0BqaXXRbfzPjtA7/cASGHzGa5+FzuUXDJ/aOj/AMfx3KuSim30Iy/xpm01u4DsNwsIEHlIiZmesjtXPx3EZFiUoWru6r77p+FdUZY8ynBSelnM8a8S3jtRSo2jDjLwQVIJmOUzPWDiBWOHissoe90+e319Tz+M4qXMow+ZB6biAQXCyLcLqRufJU/xAnr/ACrSD3tXZ5yzqCk2rvTXoaRc9qrSMHOV7FVYntFGkgpSbL6qalaAk7HElW2BBBGMEk8vik8s9K4Z8LKU7vvwPRx8ZGOPlrXb6b6/Yi67jzToeAeKDprRtiyrSSd27ac9xB3R8xXRi4j2cao7eH4x4Y8qjZBai6XcsQAWJMAQBOcDtWDduzklLmdllQQKAUAoBQCgMmmZQ4LCV61nkUnFqO5picVNOa0GoZSxKiF6D+vepxqSilLcjK4ubcFSI99LaL7toJ5R0+LdMcpnrW6cqqzL21aIktBr7lpt1pyjexwfmOTD51WMpQdoviyyg7g6ZJeEuI29L5mCbl26bjXWM7iQQAxAwoLMZz8RPtXTDiPE9Dh+MS/tu+p6Yt0C0GU7xAgjIM9efLrXXOfLDmWp68WqtGrxnjCWNP5pySBsX+JiJA/3PsDVZZksan47GXEZlihzP4ED4O4U9xzrNR6nfKT9t8dMYUdB9Ky4fG2/aSOPgsLk/b5N3t+fx5HYEV1npmnc4ahJiADzWBByJ+4Ef0Zo4IzeJMzaTT7ARIPaAAY9+9SlRaMeUz1YsKAUAoBQCgMOr1K213OYEgfMsQoA9ySBUSkoq2VnNRVszVJYUBz/AIv0uqKW72jY+dZYt5ZJ2XrZHrtleW47VhokZiJNVlfQzyKVXEhONeKrcpcsf3u2HBgos81Ygw5Htg9+VebxKXto5IPVaPzXgcXEcdGGkdX9F+TkLuta6d7OWPIHlAHQD8o9hWc7b948h5JTfM2WVUqUIpZDSYoBQFaEigFAKAUAoBQCgFAKAUAoBQCgLWWaJ0VcUy3y+1W5ivs/A29foktOFt3VuLtU7lEDP5TkwR/vVslJ6OzWeGONpQlfp9ja4Pxu7pz6DKHJttlT7gflPuPbnSGSUfQ2wcTPC/d28CZS+eJa1Qw22kUnbOYEbs92JA+VbW8+RLodSl/zMyT0iunfj9jutKjKYYj/AAqOQA7CMDl/RrqxRmm+d+h7C00NmtiSjMAJOAOZ6CgNHhHGLOpVmsPvVWKEwQJABxPMQRmoUk9jPHlhkTcHfQ36k0FAKAUBh1GqS3G91UEwCxABMTEnrg1DkluVlOMf7OiK4n4p01kEbw7/AMKEMfqeS/Wsp54R6nPl4zFj62/BGDw3cu6kftF/4dx8q2ANgjG/IktMgH2Mc6rhcsnvS+BThXPMvaZPgunqdFXQdpzfjrjz6PTq9vZuZwIdbjArBLQVEKwgGW9ODVZOjLLPkjZwljxxqdTpxbYhSoC3HBAe6do3EgAC2CZMDmPtXHxGWX9UeVxPGTklGOnj5mhXGeeAKArQCgFAKAUAoBQCgFAKAUAoBQCgFAKAUAoBQCgFAWeWN27rEVPM6oitbMtm6ysGUlWBkEGCDUJtO0WTcXa3J7hvilhfL3TueAOYAHaR98CM/P09OPK7t7s9PDxlu5b9912vRNHqldQQT9cN9R78674yTPUi00cj+JXHNtgaa2C1y+B8OYTdn5loge0ntNcktKOD+Qz8sPZx3l9jb8DcBu6ez5l9n8wqV8oFQiKDjC+lrhid5zmO5KEWtWacHgnjhc3r4dP+/M6Ph2r822H2ss81YEEEcxkZ+YwelWhLmVnVjnzx5qr1NmrFxQCgMd+yrrtdVZTzDAEH6GoaT0ZEoqSpqyM4xwpbiW7SrbVDcTcNoHpQFoWBgmAPkTWeTGmlFeJz5sKnFQSVWr9Fr+vQlkUAAAQBgAcgO1anSlRpX9ULW57h2pMyTywBy+mBz+9ZuXLq9ikpqCblsec+KOPtqyUgixyCfxe7dz7dP1rgy53N6bHh8Txcsr00Xe5G/tu3TiztQIrbt0erlAE9v5VnzuS5TB5X7Pkdb3fU1xVDMrQCgFAKAUAoBQCgFAKAUAoBQCgFAKAUAoBQCgFAKAUBjTdGYnPy9ql1ehC8yE4dwy6l6cBREwSAcEjbMkgE8jXRkyRlE3lNUdN/aVxEADHHLG6Se8gyefPGTg7iDipy6GuPiHXK339e/HY7fwhoZunUam6LuqdQAMfukGMAcpM5gdR/FPo42m9Xqelw+P3uebuT+iOvrY7RQCgFAKAtd49z2oQ2Y7ds7tzc4gdhOT8+Qz7dKhLUhLW2YeI6o2xOAACS7TtUD5Vx8VlzRqOJLxt3S28NS9xinKT0R5v4m4+2qeBK2lPpXv8A4m9/9PvOGbM8j8j57iuJeaXl0/JBnduHLbGe81lpXmcmtlWUEQcioTrVAqBQkrQCgFAKAUAoBQCgFAKAUAoBQCgFAKAUAoBQCgFAKAUAoBQGydRb8jy/LHmbp8ycx/DHarcy5arXxNOePs+WtfE3vD3GDauARzIUHmQMAhRy5Dmf1AAGuHJys7OF4l3T3PRdFfZwCGx7jMRmc8/f545V3RbkevF2iRrUuKAUAoCgGZoC1rqggEgE8p60sizzbxp4ha+xt2SPKU/S4w/N/lHT79o8/NmU5V0PD43inlfLDZfXvp8yH0j2glwXFYuVHlkGArdSROR9650407+BywcFF8y16GtVSgoBQCgFAKAUAoBQCgFAKAUAoBQCgFAKAUAoBQCgFAKAUAoCttZIBMAnn296rJ0m0TFJtJujNrbARoBnH29qphyOcbao1z4ljnyp2avljdu6xFbczqjCtbKuMf1/UVCF1qdB4d4p+9UOWYgExiD19h3yZzt67du+Gb5knserwufnfvb999qvTlMia9M9YrQCgFAYdYYRiDBjB7H7GoexEtjzDxDxR7jFWImIaBgrzA5n/kSZ7DzMmSTdP6Hj8VndcvXvvvSFZogVklZ5jkk0ioqCUUuPAJzjtUpW6DdFQcVDBWhIoBQCgFAKAUAoBQCgFAKAUAoBQCgFAKAUAoBQCgFAKAUBSgK0BawkUTorJWimnulXBU+pSGB7FTg9ufSr217yK45uMqT1PXPDvF11NkPgOMOvZv8Ag8x/KvSxZFkjZ9Nw2dZoc3XqSlanQKAE0Bx3ivj4VCtp87oI9UyDmI5gEZB5csHFcubLpocXEZ1FaPvvftHnzuZzzOeePkAeQ9ulcVWfP5cjsqqzz5dKhutisYt6syVU1FAKAUAoBQCgFAKAUAoBQCgFAKAUAoBQCgFAKAUAoBQCgFAKAUAoBQCgMNz+vv2q8TGdrUmfDfFzprwf8jYcd17/ADHMfUdatiyezlfzO3hc/spqXR7+h6wjggEGQRII5EHka9U+iTtWi6hIoDyzxfxBb2pbYBtX0yB8ZXBY9+w9h715WeSlNtHg8Zn9pkaWyIMIJnvWduqOFRSdl1QWFAKAUAoBQCgFAKAUAoBQCgFAKAUAoBQCgFAKAUAoBQCgFAKAUAoBQCgFAUoQVoSd94A4tuQ2GPqTKe6dR9CfsR2rv4XJa5X0PY/j8/NH2b6ben6OvrrPSNfiDEWbhGCEb/1NVl/VlMn9X6HkQQdhXlUfOUiuwdhShSGwdhShSGwdhShSGwdhShSGwdhShSGwdhShSGwdhShSGwdhShSGwdhShSGwdhShSGwdhShSGwdhShSGwdhShSGwdhShSGwdhShSGwdhShSGwdhShSGwdhShSGwdhShSGwdhShSGwdhShSGwdhShSGwdhShSGwdhShSGwdhShSGwdhShSGwdhShSGwdhShSGwdhShSGwdhShSGwdhShSGwdhShSGwdhShSGwdhShSGwdhShSJLw5jVWyMH1csfkatMP90b8NplVd6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0" name="Picture 4" descr="http://3.bp.blogspot.com/-Q354kfGm0eU/UhwZ43yl6OI/AAAAAAAAAZk/Ts2rVl5GrjA/s1600/ecology.jpg"/>
          <p:cNvPicPr>
            <a:picLocks noChangeAspect="1" noChangeArrowheads="1"/>
          </p:cNvPicPr>
          <p:nvPr/>
        </p:nvPicPr>
        <p:blipFill>
          <a:blip r:embed="rId2" cstate="print"/>
          <a:srcRect/>
          <a:stretch>
            <a:fillRect/>
          </a:stretch>
        </p:blipFill>
        <p:spPr bwMode="auto">
          <a:xfrm>
            <a:off x="5570151" y="2737796"/>
            <a:ext cx="3507555" cy="3507556"/>
          </a:xfrm>
          <a:prstGeom prst="rect">
            <a:avLst/>
          </a:prstGeom>
          <a:noFill/>
        </p:spPr>
      </p:pic>
    </p:spTree>
    <p:extLst>
      <p:ext uri="{BB962C8B-B14F-4D97-AF65-F5344CB8AC3E}">
        <p14:creationId xmlns:p14="http://schemas.microsoft.com/office/powerpoint/2010/main" xmlns="" val="84266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3602942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9178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Perspective - What is being studied?</a:t>
            </a:r>
            <a:endParaRPr lang="en-US" dirty="0"/>
          </a:p>
        </p:txBody>
      </p:sp>
      <p:pic>
        <p:nvPicPr>
          <p:cNvPr id="3" name="Picture 2" descr="02 Ecological Organizatio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5174" y="1577706"/>
            <a:ext cx="7313083" cy="5280294"/>
          </a:xfrm>
          <a:prstGeom prst="rect">
            <a:avLst/>
          </a:prstGeom>
        </p:spPr>
      </p:pic>
    </p:spTree>
    <p:extLst>
      <p:ext uri="{BB962C8B-B14F-4D97-AF65-F5344CB8AC3E}">
        <p14:creationId xmlns:p14="http://schemas.microsoft.com/office/powerpoint/2010/main" xmlns="" val="626215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0"/>
            <a:ext cx="7612063" cy="931333"/>
          </a:xfrm>
        </p:spPr>
        <p:txBody>
          <a:bodyPr/>
          <a:lstStyle/>
          <a:p>
            <a:r>
              <a:rPr lang="en-US" dirty="0" smtClean="0"/>
              <a:t>Population Ecology</a:t>
            </a:r>
            <a:endParaRPr lang="en-US" dirty="0"/>
          </a:p>
        </p:txBody>
      </p:sp>
      <p:sp>
        <p:nvSpPr>
          <p:cNvPr id="3" name="TextBox 2"/>
          <p:cNvSpPr txBox="1"/>
          <p:nvPr/>
        </p:nvSpPr>
        <p:spPr>
          <a:xfrm>
            <a:off x="152400" y="931333"/>
            <a:ext cx="8788400" cy="707886"/>
          </a:xfrm>
          <a:prstGeom prst="rect">
            <a:avLst/>
          </a:prstGeom>
          <a:noFill/>
        </p:spPr>
        <p:txBody>
          <a:bodyPr wrap="square" rtlCol="0">
            <a:spAutoFit/>
          </a:bodyPr>
          <a:lstStyle/>
          <a:p>
            <a:pPr algn="ctr"/>
            <a:r>
              <a:rPr lang="en-US" sz="2000" b="1" dirty="0" smtClean="0"/>
              <a:t>Studying what variables affect, influence, </a:t>
            </a:r>
          </a:p>
          <a:p>
            <a:pPr algn="ctr"/>
            <a:r>
              <a:rPr lang="en-US" sz="2000" b="1" dirty="0" smtClean="0"/>
              <a:t>and drive populations of organism.</a:t>
            </a:r>
            <a:endParaRPr lang="en-US" sz="2000" b="1" dirty="0"/>
          </a:p>
        </p:txBody>
      </p:sp>
      <p:pic>
        <p:nvPicPr>
          <p:cNvPr id="4" name="Picture 3" descr="imag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48819"/>
            <a:ext cx="5181399" cy="3881048"/>
          </a:xfrm>
          <a:prstGeom prst="rect">
            <a:avLst/>
          </a:prstGeom>
        </p:spPr>
      </p:pic>
      <p:sp>
        <p:nvSpPr>
          <p:cNvPr id="5" name="TextBox 4"/>
          <p:cNvSpPr txBox="1"/>
          <p:nvPr/>
        </p:nvSpPr>
        <p:spPr>
          <a:xfrm>
            <a:off x="5181399" y="2472267"/>
            <a:ext cx="3962601" cy="2585323"/>
          </a:xfrm>
          <a:prstGeom prst="rect">
            <a:avLst/>
          </a:prstGeom>
          <a:noFill/>
        </p:spPr>
        <p:txBody>
          <a:bodyPr wrap="square" rtlCol="0">
            <a:spAutoFit/>
          </a:bodyPr>
          <a:lstStyle/>
          <a:p>
            <a:pPr algn="ctr"/>
            <a:r>
              <a:rPr lang="en-US" sz="2400" dirty="0" smtClean="0">
                <a:solidFill>
                  <a:srgbClr val="FFFFFF"/>
                </a:solidFill>
              </a:rPr>
              <a:t>What drives a population?</a:t>
            </a:r>
          </a:p>
          <a:p>
            <a:endParaRPr lang="en-US" dirty="0">
              <a:solidFill>
                <a:srgbClr val="FFFFFF"/>
              </a:solidFill>
            </a:endParaRPr>
          </a:p>
          <a:p>
            <a:pPr lvl="1"/>
            <a:r>
              <a:rPr lang="en-US" sz="2400" dirty="0" smtClean="0">
                <a:solidFill>
                  <a:srgbClr val="FFFFFF"/>
                </a:solidFill>
              </a:rPr>
              <a:t>Density</a:t>
            </a:r>
          </a:p>
          <a:p>
            <a:pPr lvl="1"/>
            <a:endParaRPr lang="en-US" sz="2400" dirty="0">
              <a:solidFill>
                <a:srgbClr val="FFFFFF"/>
              </a:solidFill>
            </a:endParaRPr>
          </a:p>
          <a:p>
            <a:pPr lvl="1"/>
            <a:r>
              <a:rPr lang="en-US" sz="2400" dirty="0" smtClean="0">
                <a:solidFill>
                  <a:srgbClr val="FFFFFF"/>
                </a:solidFill>
              </a:rPr>
              <a:t>Dispersion</a:t>
            </a:r>
          </a:p>
          <a:p>
            <a:pPr lvl="1"/>
            <a:endParaRPr lang="en-US" sz="2400" dirty="0">
              <a:solidFill>
                <a:srgbClr val="FFFFFF"/>
              </a:solidFill>
            </a:endParaRPr>
          </a:p>
          <a:p>
            <a:pPr lvl="1"/>
            <a:r>
              <a:rPr lang="en-US" sz="2400" dirty="0" smtClean="0">
                <a:solidFill>
                  <a:srgbClr val="FFFFFF"/>
                </a:solidFill>
              </a:rPr>
              <a:t>Demography</a:t>
            </a:r>
            <a:endParaRPr lang="en-US" sz="2400" dirty="0">
              <a:solidFill>
                <a:srgbClr val="FFFFFF"/>
              </a:solidFill>
            </a:endParaRPr>
          </a:p>
        </p:txBody>
      </p:sp>
    </p:spTree>
    <p:extLst>
      <p:ext uri="{BB962C8B-B14F-4D97-AF65-F5344CB8AC3E}">
        <p14:creationId xmlns:p14="http://schemas.microsoft.com/office/powerpoint/2010/main" xmlns="" val="412823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Density</a:t>
            </a:r>
            <a:endParaRPr lang="en-US" dirty="0"/>
          </a:p>
        </p:txBody>
      </p:sp>
      <p:pic>
        <p:nvPicPr>
          <p:cNvPr id="6" name="Picture Placeholder 5" descr="images.jpg"/>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l="-2330" r="-5808"/>
          <a:stretch/>
        </p:blipFill>
        <p:spPr>
          <a:xfrm rot="21414040">
            <a:off x="1399506" y="444856"/>
            <a:ext cx="6452720" cy="3626214"/>
          </a:xfrm>
        </p:spPr>
      </p:pic>
      <p:sp>
        <p:nvSpPr>
          <p:cNvPr id="4" name="Text Placeholder 3"/>
          <p:cNvSpPr>
            <a:spLocks noGrp="1"/>
          </p:cNvSpPr>
          <p:nvPr>
            <p:ph type="body" sz="half" idx="2"/>
          </p:nvPr>
        </p:nvSpPr>
        <p:spPr>
          <a:xfrm>
            <a:off x="765175" y="5443537"/>
            <a:ext cx="7612063" cy="1177395"/>
          </a:xfrm>
        </p:spPr>
        <p:txBody>
          <a:bodyPr>
            <a:normAutofit fontScale="92500" lnSpcReduction="10000"/>
          </a:bodyPr>
          <a:lstStyle/>
          <a:p>
            <a:r>
              <a:rPr lang="en-US" dirty="0" smtClean="0"/>
              <a:t>Number of individuals in a given area.</a:t>
            </a:r>
          </a:p>
          <a:p>
            <a:endParaRPr lang="en-US" dirty="0"/>
          </a:p>
          <a:p>
            <a:r>
              <a:rPr lang="en-US" dirty="0" smtClean="0"/>
              <a:t>Density is constantly in flux; individuals are </a:t>
            </a:r>
          </a:p>
          <a:p>
            <a:r>
              <a:rPr lang="en-US" dirty="0" smtClean="0"/>
              <a:t>being added or removed all the time. </a:t>
            </a:r>
            <a:endParaRPr lang="en-US" dirty="0"/>
          </a:p>
        </p:txBody>
      </p:sp>
    </p:spTree>
    <p:extLst>
      <p:ext uri="{BB962C8B-B14F-4D97-AF65-F5344CB8AC3E}">
        <p14:creationId xmlns:p14="http://schemas.microsoft.com/office/powerpoint/2010/main" xmlns="" val="942962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smtClean="0"/>
              <a:t>Dispersion: Spacing of individuals in a population</a:t>
            </a:r>
            <a:endParaRPr lang="en-US" sz="3400" b="1" dirty="0"/>
          </a:p>
        </p:txBody>
      </p:sp>
      <p:sp>
        <p:nvSpPr>
          <p:cNvPr id="3" name="Text Placeholder 2"/>
          <p:cNvSpPr>
            <a:spLocks noGrp="1"/>
          </p:cNvSpPr>
          <p:nvPr>
            <p:ph type="body" sz="half" idx="2"/>
          </p:nvPr>
        </p:nvSpPr>
        <p:spPr/>
        <p:txBody>
          <a:bodyPr/>
          <a:lstStyle/>
          <a:p>
            <a:r>
              <a:rPr lang="en-US" dirty="0" smtClean="0"/>
              <a:t>Populations may vary how they space themselves for various reasons.</a:t>
            </a:r>
          </a:p>
          <a:p>
            <a:endParaRPr lang="en-US" dirty="0"/>
          </a:p>
          <a:p>
            <a:pPr marL="342900" indent="-342900">
              <a:buAutoNum type="arabicParenR"/>
            </a:pPr>
            <a:r>
              <a:rPr lang="en-US" dirty="0" smtClean="0"/>
              <a:t>Protection</a:t>
            </a:r>
          </a:p>
          <a:p>
            <a:pPr marL="342900" indent="-342900">
              <a:buAutoNum type="arabicParenR"/>
            </a:pPr>
            <a:r>
              <a:rPr lang="en-US" dirty="0" smtClean="0"/>
              <a:t>Territoriality</a:t>
            </a:r>
          </a:p>
          <a:p>
            <a:pPr marL="342900" indent="-342900">
              <a:buAutoNum type="arabicParenR"/>
            </a:pPr>
            <a:r>
              <a:rPr lang="en-US" dirty="0" smtClean="0"/>
              <a:t>Mating</a:t>
            </a:r>
          </a:p>
          <a:p>
            <a:pPr marL="342900" indent="-342900">
              <a:buAutoNum type="arabicParenR"/>
            </a:pPr>
            <a:r>
              <a:rPr lang="en-US" dirty="0" smtClean="0"/>
              <a:t>Feeding</a:t>
            </a:r>
            <a:endParaRPr lang="en-US" dirty="0"/>
          </a:p>
        </p:txBody>
      </p:sp>
      <p:pic>
        <p:nvPicPr>
          <p:cNvPr id="11" name="Picture Placeholder 10" descr="imgres.jpg"/>
          <p:cNvPicPr>
            <a:picLocks noGrp="1" noChangeAspect="1"/>
          </p:cNvPicPr>
          <p:nvPr>
            <p:ph type="pic" sz="quarter" idx="14"/>
          </p:nvPr>
        </p:nvPicPr>
        <p:blipFill rotWithShape="1">
          <a:blip r:embed="rId2" cstate="print">
            <a:extLst>
              <a:ext uri="{28A0092B-C50C-407E-A947-70E740481C1C}">
                <a14:useLocalDpi xmlns:a14="http://schemas.microsoft.com/office/drawing/2010/main" xmlns="" val="0"/>
              </a:ext>
            </a:extLst>
          </a:blip>
          <a:srcRect l="-43" r="-3399"/>
          <a:stretch/>
        </p:blipFill>
        <p:spPr>
          <a:xfrm>
            <a:off x="4151598" y="2286000"/>
            <a:ext cx="4717906" cy="2186517"/>
          </a:xfrm>
        </p:spPr>
      </p:pic>
      <p:pic>
        <p:nvPicPr>
          <p:cNvPr id="10" name="Picture Placeholder 9" descr="images.jpg"/>
          <p:cNvPicPr>
            <a:picLocks noGrp="1" noChangeAspect="1"/>
          </p:cNvPicPr>
          <p:nvPr>
            <p:ph type="pic" sz="quarter" idx="13"/>
          </p:nvPr>
        </p:nvPicPr>
        <p:blipFill rotWithShape="1">
          <a:blip r:embed="rId3" cstate="print">
            <a:extLst>
              <a:ext uri="{28A0092B-C50C-407E-A947-70E740481C1C}">
                <a14:useLocalDpi xmlns:a14="http://schemas.microsoft.com/office/drawing/2010/main" xmlns="" val="0"/>
              </a:ext>
            </a:extLst>
          </a:blip>
          <a:srcRect l="-1885" r="-2239"/>
          <a:stretch/>
        </p:blipFill>
        <p:spPr>
          <a:xfrm>
            <a:off x="4151598" y="99483"/>
            <a:ext cx="4717906" cy="2186517"/>
          </a:xfrm>
        </p:spPr>
      </p:pic>
      <p:pic>
        <p:nvPicPr>
          <p:cNvPr id="12" name="Picture 11" descr="imgre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51598" y="4472517"/>
            <a:ext cx="4717906" cy="2186517"/>
          </a:xfrm>
          <a:prstGeom prst="rect">
            <a:avLst/>
          </a:prstGeom>
        </p:spPr>
      </p:pic>
    </p:spTree>
    <p:extLst>
      <p:ext uri="{BB962C8B-B14F-4D97-AF65-F5344CB8AC3E}">
        <p14:creationId xmlns:p14="http://schemas.microsoft.com/office/powerpoint/2010/main" xmlns="" val="593217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Demography – the vital statistics and how they change</a:t>
            </a:r>
            <a:endParaRPr lang="en-US" dirty="0"/>
          </a:p>
        </p:txBody>
      </p:sp>
      <p:graphicFrame>
        <p:nvGraphicFramePr>
          <p:cNvPr id="5" name="Diagram 4"/>
          <p:cNvGraphicFramePr/>
          <p:nvPr>
            <p:extLst>
              <p:ext uri="{D42A27DB-BD31-4B8C-83A1-F6EECF244321}">
                <p14:modId xmlns:p14="http://schemas.microsoft.com/office/powerpoint/2010/main" xmlns="" val="3053951574"/>
              </p:ext>
            </p:extLst>
          </p:nvPr>
        </p:nvGraphicFramePr>
        <p:xfrm>
          <a:off x="0" y="702747"/>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08000" y="4504267"/>
            <a:ext cx="7823200" cy="1323439"/>
          </a:xfrm>
          <a:prstGeom prst="rect">
            <a:avLst/>
          </a:prstGeom>
          <a:noFill/>
        </p:spPr>
        <p:txBody>
          <a:bodyPr wrap="square" rtlCol="0">
            <a:spAutoFit/>
          </a:bodyPr>
          <a:lstStyle/>
          <a:p>
            <a:pPr algn="ctr"/>
            <a:r>
              <a:rPr lang="en-US" sz="2000" dirty="0" smtClean="0">
                <a:solidFill>
                  <a:srgbClr val="FFFFFF"/>
                </a:solidFill>
              </a:rPr>
              <a:t>Done by following a cohort from birth until death.</a:t>
            </a:r>
          </a:p>
          <a:p>
            <a:pPr algn="ctr"/>
            <a:endParaRPr lang="en-US" sz="2000" dirty="0" smtClean="0">
              <a:solidFill>
                <a:srgbClr val="FFFFFF"/>
              </a:solidFill>
            </a:endParaRPr>
          </a:p>
          <a:p>
            <a:pPr algn="ctr"/>
            <a:r>
              <a:rPr lang="en-US" sz="2000" dirty="0" smtClean="0">
                <a:solidFill>
                  <a:srgbClr val="FFFFFF"/>
                </a:solidFill>
              </a:rPr>
              <a:t>Each year the number of individuals are determined and the proportion of surviving members is calculated.</a:t>
            </a:r>
            <a:endParaRPr lang="en-US" sz="2000" dirty="0">
              <a:solidFill>
                <a:srgbClr val="FFFFFF"/>
              </a:solidFill>
            </a:endParaRPr>
          </a:p>
        </p:txBody>
      </p:sp>
      <p:sp>
        <p:nvSpPr>
          <p:cNvPr id="7" name="TextBox 6"/>
          <p:cNvSpPr txBox="1"/>
          <p:nvPr/>
        </p:nvSpPr>
        <p:spPr>
          <a:xfrm>
            <a:off x="6925733" y="60282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35335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25400"/>
            <a:ext cx="8535054" cy="1024467"/>
          </a:xfrm>
        </p:spPr>
        <p:txBody>
          <a:bodyPr/>
          <a:lstStyle/>
          <a:p>
            <a:r>
              <a:rPr lang="en-US" sz="3600" dirty="0" smtClean="0"/>
              <a:t>Methods of Displaying </a:t>
            </a:r>
            <a:br>
              <a:rPr lang="en-US" sz="3600" dirty="0" smtClean="0"/>
            </a:br>
            <a:r>
              <a:rPr lang="en-US" sz="3600" dirty="0" smtClean="0"/>
              <a:t>Population </a:t>
            </a:r>
            <a:r>
              <a:rPr lang="en-US" dirty="0" smtClean="0"/>
              <a:t>D</a:t>
            </a:r>
            <a:r>
              <a:rPr lang="en-US" sz="3600" dirty="0" smtClean="0"/>
              <a:t>eath Rate: </a:t>
            </a:r>
            <a:r>
              <a:rPr lang="en-US" dirty="0" smtClean="0"/>
              <a:t>Life </a:t>
            </a:r>
            <a:r>
              <a:rPr lang="en-US" dirty="0"/>
              <a:t>Table </a:t>
            </a:r>
            <a:endParaRPr lang="en-US" sz="3600" dirty="0"/>
          </a:p>
        </p:txBody>
      </p:sp>
      <p:pic>
        <p:nvPicPr>
          <p:cNvPr id="10" name="Content Placeholder 9" descr="lifetable_squirrel.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6472" r="437" b="-6472"/>
          <a:stretch/>
        </p:blipFill>
        <p:spPr>
          <a:xfrm>
            <a:off x="1" y="1049867"/>
            <a:ext cx="9144000" cy="5236634"/>
          </a:xfrm>
        </p:spPr>
      </p:pic>
      <p:sp>
        <p:nvSpPr>
          <p:cNvPr id="3" name="Text Placeholder 2"/>
          <p:cNvSpPr>
            <a:spLocks noGrp="1"/>
          </p:cNvSpPr>
          <p:nvPr>
            <p:ph type="body" sz="half" idx="2"/>
          </p:nvPr>
        </p:nvSpPr>
        <p:spPr/>
        <p:txBody>
          <a:bodyPr/>
          <a:lstStyle/>
          <a:p>
            <a:r>
              <a:rPr lang="en-US" dirty="0" smtClean="0"/>
              <a:t>Life Table</a:t>
            </a:r>
            <a:endParaRPr lang="en-US" dirty="0"/>
          </a:p>
        </p:txBody>
      </p:sp>
    </p:spTree>
    <p:extLst>
      <p:ext uri="{BB962C8B-B14F-4D97-AF65-F5344CB8AC3E}">
        <p14:creationId xmlns:p14="http://schemas.microsoft.com/office/powerpoint/2010/main" xmlns="" val="1997365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888" y="3039315"/>
            <a:ext cx="7199311" cy="1470025"/>
          </a:xfrm>
        </p:spPr>
        <p:txBody>
          <a:bodyPr/>
          <a:lstStyle/>
          <a:p>
            <a:r>
              <a:rPr lang="en-US" dirty="0" smtClean="0"/>
              <a:t>Survivorship Curve</a:t>
            </a:r>
            <a:endParaRPr lang="en-US" dirty="0"/>
          </a:p>
        </p:txBody>
      </p:sp>
      <p:sp>
        <p:nvSpPr>
          <p:cNvPr id="3" name="Subtitle 2"/>
          <p:cNvSpPr>
            <a:spLocks noGrp="1"/>
          </p:cNvSpPr>
          <p:nvPr>
            <p:ph type="subTitle" idx="1"/>
          </p:nvPr>
        </p:nvSpPr>
        <p:spPr>
          <a:xfrm>
            <a:off x="496888" y="4547440"/>
            <a:ext cx="8647112" cy="1384300"/>
          </a:xfrm>
        </p:spPr>
        <p:txBody>
          <a:bodyPr/>
          <a:lstStyle/>
          <a:p>
            <a:r>
              <a:rPr lang="en-US" dirty="0" smtClean="0"/>
              <a:t>Visual representation of life tables </a:t>
            </a:r>
          </a:p>
          <a:p>
            <a:r>
              <a:rPr lang="en-US" dirty="0" smtClean="0"/>
              <a:t>3 Major types: </a:t>
            </a:r>
          </a:p>
          <a:p>
            <a:r>
              <a:rPr lang="en-US" dirty="0" smtClean="0"/>
              <a:t>I – low early death rates and a steep drop in death at older ages.</a:t>
            </a:r>
          </a:p>
          <a:p>
            <a:r>
              <a:rPr lang="en-US" dirty="0" smtClean="0"/>
              <a:t>II – relatively constant rate of death of the life span of the population.</a:t>
            </a:r>
          </a:p>
          <a:p>
            <a:r>
              <a:rPr lang="en-US" dirty="0" smtClean="0"/>
              <a:t>III – high death rates for young and lower death rates for older individuals.</a:t>
            </a:r>
            <a:endParaRPr lang="en-US" dirty="0"/>
          </a:p>
        </p:txBody>
      </p:sp>
      <p:pic>
        <p:nvPicPr>
          <p:cNvPr id="5" name="Content Placeholder 7" descr="images.jpg"/>
          <p:cNvPicPr>
            <a:picLocks noGrp="1" noChangeAspect="1"/>
          </p:cNvPicPr>
          <p:nvPr>
            <p:ph type="pic" sz="quarter" idx="12"/>
          </p:nvPr>
        </p:nvPicPr>
        <p:blipFill rotWithShape="1">
          <a:blip r:embed="rId2" cstate="print">
            <a:extLst>
              <a:ext uri="{28A0092B-C50C-407E-A947-70E740481C1C}">
                <a14:useLocalDpi xmlns:a14="http://schemas.microsoft.com/office/drawing/2010/main" xmlns="" val="0"/>
              </a:ext>
            </a:extLst>
          </a:blip>
          <a:srcRect l="5322" r="5322"/>
          <a:stretch/>
        </p:blipFill>
        <p:spPr>
          <a:xfrm>
            <a:off x="1557867" y="237067"/>
            <a:ext cx="6138333" cy="3589866"/>
          </a:xfrm>
        </p:spPr>
      </p:pic>
    </p:spTree>
    <p:extLst>
      <p:ext uri="{BB962C8B-B14F-4D97-AF65-F5344CB8AC3E}">
        <p14:creationId xmlns:p14="http://schemas.microsoft.com/office/powerpoint/2010/main" xmlns="" val="2494633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graphicFrame>
        <p:nvGraphicFramePr>
          <p:cNvPr id="4" name="Diagram 3"/>
          <p:cNvGraphicFramePr/>
          <p:nvPr>
            <p:extLst>
              <p:ext uri="{D42A27DB-BD31-4B8C-83A1-F6EECF244321}">
                <p14:modId xmlns:p14="http://schemas.microsoft.com/office/powerpoint/2010/main" xmlns="" val="244630350"/>
              </p:ext>
            </p:extLst>
          </p:nvPr>
        </p:nvGraphicFramePr>
        <p:xfrm>
          <a:off x="16934" y="1761066"/>
          <a:ext cx="5503333" cy="5096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820304" y="3458696"/>
            <a:ext cx="3132666" cy="1938992"/>
          </a:xfrm>
          <a:prstGeom prst="rect">
            <a:avLst/>
          </a:prstGeom>
          <a:noFill/>
        </p:spPr>
        <p:txBody>
          <a:bodyPr wrap="square" rtlCol="0">
            <a:spAutoFit/>
          </a:bodyPr>
          <a:lstStyle/>
          <a:p>
            <a:pPr algn="ctr"/>
            <a:r>
              <a:rPr lang="en-US" sz="2400" b="1" dirty="0" smtClean="0">
                <a:solidFill>
                  <a:srgbClr val="FFFFFF"/>
                </a:solidFill>
              </a:rPr>
              <a:t>In order for a population to grow these criteria must be met to some degree.</a:t>
            </a:r>
            <a:endParaRPr lang="en-US" sz="2400" b="1" dirty="0">
              <a:solidFill>
                <a:srgbClr val="FFFFFF"/>
              </a:solidFill>
            </a:endParaRPr>
          </a:p>
        </p:txBody>
      </p:sp>
    </p:spTree>
    <p:extLst>
      <p:ext uri="{BB962C8B-B14F-4D97-AF65-F5344CB8AC3E}">
        <p14:creationId xmlns:p14="http://schemas.microsoft.com/office/powerpoint/2010/main" xmlns="" val="402939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0"/>
            <a:ext cx="3250360" cy="1219200"/>
          </a:xfrm>
        </p:spPr>
        <p:txBody>
          <a:bodyPr/>
          <a:lstStyle/>
          <a:p>
            <a:r>
              <a:rPr lang="en-US" dirty="0" smtClean="0"/>
              <a:t>Exponential Growth</a:t>
            </a:r>
            <a:endParaRPr lang="en-US" dirty="0"/>
          </a:p>
        </p:txBody>
      </p:sp>
      <p:pic>
        <p:nvPicPr>
          <p:cNvPr id="6" name="Content Placeholder 5" descr="imgres.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86" r="6089"/>
          <a:stretch/>
        </p:blipFill>
        <p:spPr>
          <a:xfrm>
            <a:off x="3996266" y="575732"/>
            <a:ext cx="5147733" cy="5691717"/>
          </a:xfrm>
        </p:spPr>
      </p:pic>
      <p:sp>
        <p:nvSpPr>
          <p:cNvPr id="4" name="Text Placeholder 3"/>
          <p:cNvSpPr>
            <a:spLocks noGrp="1"/>
          </p:cNvSpPr>
          <p:nvPr>
            <p:ph type="body" sz="half" idx="2"/>
          </p:nvPr>
        </p:nvSpPr>
        <p:spPr>
          <a:xfrm>
            <a:off x="608946" y="1219200"/>
            <a:ext cx="3250360" cy="5384800"/>
          </a:xfrm>
        </p:spPr>
        <p:txBody>
          <a:bodyPr/>
          <a:lstStyle/>
          <a:p>
            <a:r>
              <a:rPr lang="en-US" b="1" dirty="0" smtClean="0"/>
              <a:t>If access to food and reproduction are </a:t>
            </a:r>
            <a:r>
              <a:rPr lang="en-US" sz="2000" b="1" i="1" dirty="0" smtClean="0"/>
              <a:t>unlimited</a:t>
            </a:r>
            <a:r>
              <a:rPr lang="en-US" b="1" dirty="0" smtClean="0"/>
              <a:t> and there are no restrictions a population may grow exponentially. </a:t>
            </a:r>
          </a:p>
          <a:p>
            <a:endParaRPr lang="en-US" b="1" dirty="0"/>
          </a:p>
          <a:p>
            <a:r>
              <a:rPr lang="en-US" b="1" dirty="0" smtClean="0"/>
              <a:t>J-shaped</a:t>
            </a:r>
          </a:p>
          <a:p>
            <a:endParaRPr lang="en-US" b="1" dirty="0"/>
          </a:p>
          <a:p>
            <a:r>
              <a:rPr lang="en-US" b="1" dirty="0" smtClean="0"/>
              <a:t>Maximum rate of increase is constant, but the number of individuals over time at a greater rate.</a:t>
            </a:r>
          </a:p>
          <a:p>
            <a:endParaRPr lang="en-US" b="1" dirty="0"/>
          </a:p>
          <a:p>
            <a:r>
              <a:rPr lang="en-US" b="1" dirty="0" smtClean="0"/>
              <a:t>Seen in populations introduced to new environments or those rebounding.</a:t>
            </a:r>
            <a:endParaRPr lang="en-US" b="1" dirty="0"/>
          </a:p>
        </p:txBody>
      </p:sp>
    </p:spTree>
    <p:extLst>
      <p:ext uri="{BB962C8B-B14F-4D97-AF65-F5344CB8AC3E}">
        <p14:creationId xmlns:p14="http://schemas.microsoft.com/office/powerpoint/2010/main" xmlns="" val="2134771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a:off x="4538133" y="0"/>
            <a:ext cx="1" cy="6858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0" y="3572933"/>
            <a:ext cx="9144000" cy="1693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descr="vr-225_1z.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38134" y="0"/>
            <a:ext cx="4605866" cy="3572933"/>
          </a:xfrm>
          <a:prstGeom prst="rect">
            <a:avLst/>
          </a:prstGeom>
        </p:spPr>
      </p:pic>
      <p:pic>
        <p:nvPicPr>
          <p:cNvPr id="8" name="Picture 7" descr="imag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38132" y="3589868"/>
            <a:ext cx="4605867" cy="3268132"/>
          </a:xfrm>
          <a:prstGeom prst="rect">
            <a:avLst/>
          </a:prstGeom>
        </p:spPr>
      </p:pic>
      <p:pic>
        <p:nvPicPr>
          <p:cNvPr id="10" name="Picture 9" descr="image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3589868"/>
            <a:ext cx="4538133" cy="3268132"/>
          </a:xfrm>
          <a:prstGeom prst="rect">
            <a:avLst/>
          </a:prstGeom>
        </p:spPr>
      </p:pic>
      <p:pic>
        <p:nvPicPr>
          <p:cNvPr id="11" name="Picture 10" descr="images.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
            <a:ext cx="4538134" cy="3572933"/>
          </a:xfrm>
          <a:prstGeom prst="rect">
            <a:avLst/>
          </a:prstGeom>
        </p:spPr>
      </p:pic>
    </p:spTree>
    <p:extLst>
      <p:ext uri="{BB962C8B-B14F-4D97-AF65-F5344CB8AC3E}">
        <p14:creationId xmlns:p14="http://schemas.microsoft.com/office/powerpoint/2010/main" xmlns="" val="428194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263"/>
            <a:ext cx="4495800" cy="1631950"/>
          </a:xfrm>
        </p:spPr>
        <p:txBody>
          <a:bodyPr/>
          <a:lstStyle/>
          <a:p>
            <a:r>
              <a:rPr lang="en-US" dirty="0" smtClean="0"/>
              <a:t>Logistic Growth</a:t>
            </a:r>
            <a:endParaRPr lang="en-US" dirty="0"/>
          </a:p>
        </p:txBody>
      </p:sp>
      <p:pic>
        <p:nvPicPr>
          <p:cNvPr id="5" name="Content Placeholder 4" descr="imgres.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10" r="10255"/>
          <a:stretch/>
        </p:blipFill>
        <p:spPr>
          <a:xfrm>
            <a:off x="3742273" y="810686"/>
            <a:ext cx="5418664" cy="5456763"/>
          </a:xfrm>
        </p:spPr>
      </p:pic>
      <p:sp>
        <p:nvSpPr>
          <p:cNvPr id="4" name="Text Placeholder 3"/>
          <p:cNvSpPr>
            <a:spLocks noGrp="1"/>
          </p:cNvSpPr>
          <p:nvPr>
            <p:ph type="body" sz="half" idx="2"/>
          </p:nvPr>
        </p:nvSpPr>
        <p:spPr>
          <a:xfrm>
            <a:off x="558147" y="1015472"/>
            <a:ext cx="3250360" cy="5842528"/>
          </a:xfrm>
        </p:spPr>
        <p:txBody>
          <a:bodyPr/>
          <a:lstStyle/>
          <a:p>
            <a:r>
              <a:rPr lang="en-US" dirty="0" smtClean="0"/>
              <a:t>Unlimited resources are rarely seen. As the population density increases, resource availability decreases.</a:t>
            </a:r>
          </a:p>
          <a:p>
            <a:endParaRPr lang="en-US" dirty="0"/>
          </a:p>
          <a:p>
            <a:r>
              <a:rPr lang="en-US" dirty="0" smtClean="0"/>
              <a:t>There is a limit to the number of individuals that the environment can support: Carrying Capacity (K).</a:t>
            </a:r>
          </a:p>
          <a:p>
            <a:endParaRPr lang="en-US" dirty="0"/>
          </a:p>
          <a:p>
            <a:r>
              <a:rPr lang="en-US" dirty="0" smtClean="0"/>
              <a:t>As K is reached, the population will remain relatively constant, fluctuating slightly.</a:t>
            </a:r>
            <a:endParaRPr lang="en-US" dirty="0"/>
          </a:p>
        </p:txBody>
      </p:sp>
    </p:spTree>
    <p:extLst>
      <p:ext uri="{BB962C8B-B14F-4D97-AF65-F5344CB8AC3E}">
        <p14:creationId xmlns:p14="http://schemas.microsoft.com/office/powerpoint/2010/main" xmlns="" val="841410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r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94933"/>
            <a:ext cx="9144000" cy="3351978"/>
          </a:xfrm>
          <a:prstGeom prst="rect">
            <a:avLst/>
          </a:prstGeom>
        </p:spPr>
      </p:pic>
      <p:sp>
        <p:nvSpPr>
          <p:cNvPr id="3" name="Title 2"/>
          <p:cNvSpPr>
            <a:spLocks noGrp="1"/>
          </p:cNvSpPr>
          <p:nvPr>
            <p:ph type="title"/>
          </p:nvPr>
        </p:nvSpPr>
        <p:spPr/>
        <p:txBody>
          <a:bodyPr/>
          <a:lstStyle/>
          <a:p>
            <a:r>
              <a:rPr lang="en-US" dirty="0" smtClean="0"/>
              <a:t>Logistic Growth </a:t>
            </a:r>
            <a:br>
              <a:rPr lang="en-US" dirty="0" smtClean="0"/>
            </a:br>
            <a:r>
              <a:rPr lang="en-US" dirty="0" smtClean="0"/>
              <a:t>and Real Populations</a:t>
            </a:r>
            <a:endParaRPr lang="en-US" dirty="0"/>
          </a:p>
        </p:txBody>
      </p:sp>
    </p:spTree>
    <p:extLst>
      <p:ext uri="{BB962C8B-B14F-4D97-AF65-F5344CB8AC3E}">
        <p14:creationId xmlns:p14="http://schemas.microsoft.com/office/powerpoint/2010/main" xmlns="" val="1344074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59" y="79468"/>
            <a:ext cx="9821332" cy="1417638"/>
          </a:xfrm>
        </p:spPr>
        <p:txBody>
          <a:bodyPr/>
          <a:lstStyle/>
          <a:p>
            <a:r>
              <a:rPr lang="en-US" sz="3900" dirty="0" smtClean="0"/>
              <a:t>Population Growth and Natural Selection: How and why do Populations </a:t>
            </a:r>
            <a:r>
              <a:rPr lang="en-US" sz="3900" dirty="0"/>
              <a:t>G</a:t>
            </a:r>
            <a:r>
              <a:rPr lang="en-US" sz="3900" dirty="0" smtClean="0"/>
              <a:t>row?</a:t>
            </a:r>
            <a:endParaRPr lang="en-US" sz="3900" dirty="0"/>
          </a:p>
        </p:txBody>
      </p:sp>
      <p:graphicFrame>
        <p:nvGraphicFramePr>
          <p:cNvPr id="4" name="Diagram 3"/>
          <p:cNvGraphicFramePr/>
          <p:nvPr>
            <p:extLst>
              <p:ext uri="{D42A27DB-BD31-4B8C-83A1-F6EECF244321}">
                <p14:modId xmlns:p14="http://schemas.microsoft.com/office/powerpoint/2010/main" xmlns="" val="1124338334"/>
              </p:ext>
            </p:extLst>
          </p:nvPr>
        </p:nvGraphicFramePr>
        <p:xfrm>
          <a:off x="33867" y="1439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artsock_Biology_K_Selection_Elephant.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29866" y="1703916"/>
            <a:ext cx="3014133" cy="2260600"/>
          </a:xfrm>
          <a:prstGeom prst="rect">
            <a:avLst/>
          </a:prstGeom>
        </p:spPr>
      </p:pic>
      <p:graphicFrame>
        <p:nvGraphicFramePr>
          <p:cNvPr id="6" name="Diagram 5"/>
          <p:cNvGraphicFramePr/>
          <p:nvPr>
            <p:extLst>
              <p:ext uri="{D42A27DB-BD31-4B8C-83A1-F6EECF244321}">
                <p14:modId xmlns:p14="http://schemas.microsoft.com/office/powerpoint/2010/main" xmlns="" val="3247076576"/>
              </p:ext>
            </p:extLst>
          </p:nvPr>
        </p:nvGraphicFramePr>
        <p:xfrm>
          <a:off x="3691467" y="2827867"/>
          <a:ext cx="55372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Hartsock_Biology_r_selection_dandelion.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3786716"/>
            <a:ext cx="3166532" cy="2260600"/>
          </a:xfrm>
          <a:prstGeom prst="rect">
            <a:avLst/>
          </a:prstGeom>
        </p:spPr>
      </p:pic>
    </p:spTree>
    <p:extLst>
      <p:ext uri="{BB962C8B-B14F-4D97-AF65-F5344CB8AC3E}">
        <p14:creationId xmlns:p14="http://schemas.microsoft.com/office/powerpoint/2010/main" xmlns="" val="2050137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122799"/>
          </a:xfrm>
        </p:spPr>
        <p:txBody>
          <a:bodyPr/>
          <a:lstStyle/>
          <a:p>
            <a:r>
              <a:rPr lang="en-US" dirty="0" smtClean="0"/>
              <a:t>Population Growth Regulation</a:t>
            </a:r>
            <a:endParaRPr lang="en-US" dirty="0"/>
          </a:p>
        </p:txBody>
      </p:sp>
      <p:sp>
        <p:nvSpPr>
          <p:cNvPr id="3" name="Vertical Text Placeholder 2"/>
          <p:cNvSpPr>
            <a:spLocks noGrp="1"/>
          </p:cNvSpPr>
          <p:nvPr>
            <p:ph type="body" orient="vert" idx="1"/>
          </p:nvPr>
        </p:nvSpPr>
        <p:spPr>
          <a:xfrm>
            <a:off x="765175" y="2070846"/>
            <a:ext cx="3146425" cy="4182035"/>
          </a:xfrm>
        </p:spPr>
        <p:txBody>
          <a:bodyPr/>
          <a:lstStyle/>
          <a:p>
            <a:r>
              <a:rPr lang="en-US" dirty="0" smtClean="0"/>
              <a:t>Density Dependent</a:t>
            </a:r>
            <a:endParaRPr lang="en-US" dirty="0"/>
          </a:p>
        </p:txBody>
      </p:sp>
      <p:sp>
        <p:nvSpPr>
          <p:cNvPr id="4" name="Vertical Text Placeholder 2"/>
          <p:cNvSpPr txBox="1">
            <a:spLocks/>
          </p:cNvSpPr>
          <p:nvPr/>
        </p:nvSpPr>
        <p:spPr>
          <a:xfrm>
            <a:off x="5472642" y="2053913"/>
            <a:ext cx="3146425" cy="4182035"/>
          </a:xfrm>
          <a:prstGeom prst="rect">
            <a:avLst/>
          </a:prstGeom>
        </p:spPr>
        <p:txBody>
          <a:bodyPr vert="eaVert"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endParaRPr lang="en-US" dirty="0"/>
          </a:p>
        </p:txBody>
      </p:sp>
      <p:sp>
        <p:nvSpPr>
          <p:cNvPr id="5" name="Vertical Text Placeholder 2"/>
          <p:cNvSpPr txBox="1">
            <a:spLocks/>
          </p:cNvSpPr>
          <p:nvPr/>
        </p:nvSpPr>
        <p:spPr>
          <a:xfrm>
            <a:off x="5150908" y="2223246"/>
            <a:ext cx="3146425" cy="4182035"/>
          </a:xfrm>
          <a:prstGeom prst="rect">
            <a:avLst/>
          </a:prstGeom>
        </p:spPr>
        <p:txBody>
          <a:bodyPr vert="eaVert"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dirty="0" smtClean="0"/>
              <a:t>Density Independent</a:t>
            </a:r>
            <a:endParaRPr lang="en-US" dirty="0"/>
          </a:p>
        </p:txBody>
      </p:sp>
      <p:sp>
        <p:nvSpPr>
          <p:cNvPr id="7" name="TextBox 6"/>
          <p:cNvSpPr txBox="1"/>
          <p:nvPr/>
        </p:nvSpPr>
        <p:spPr>
          <a:xfrm>
            <a:off x="765175" y="2436461"/>
            <a:ext cx="2672292" cy="4247317"/>
          </a:xfrm>
          <a:prstGeom prst="rect">
            <a:avLst/>
          </a:prstGeom>
          <a:noFill/>
        </p:spPr>
        <p:txBody>
          <a:bodyPr wrap="square" rtlCol="0">
            <a:spAutoFit/>
          </a:bodyPr>
          <a:lstStyle/>
          <a:p>
            <a:r>
              <a:rPr lang="en-US" b="1" dirty="0" smtClean="0">
                <a:solidFill>
                  <a:schemeClr val="bg1"/>
                </a:solidFill>
              </a:rPr>
              <a:t>If a birth or death rate is influenced by the population density.</a:t>
            </a:r>
          </a:p>
          <a:p>
            <a:endParaRPr lang="en-US" b="1" dirty="0">
              <a:solidFill>
                <a:schemeClr val="bg1"/>
              </a:solidFill>
            </a:endParaRPr>
          </a:p>
          <a:p>
            <a:pPr marL="285750" indent="-285750">
              <a:buFont typeface="Arial"/>
              <a:buChar char="•"/>
            </a:pPr>
            <a:r>
              <a:rPr lang="en-US" b="1" dirty="0" smtClean="0">
                <a:solidFill>
                  <a:schemeClr val="bg1"/>
                </a:solidFill>
              </a:rPr>
              <a:t>Competition for resources</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Predation due to availability</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Waste accumulation</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Disease</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Territoriality</a:t>
            </a:r>
            <a:endParaRPr lang="en-US" b="1" dirty="0">
              <a:solidFill>
                <a:schemeClr val="bg1"/>
              </a:solidFill>
            </a:endParaRPr>
          </a:p>
        </p:txBody>
      </p:sp>
      <p:sp>
        <p:nvSpPr>
          <p:cNvPr id="8" name="TextBox 7"/>
          <p:cNvSpPr txBox="1"/>
          <p:nvPr/>
        </p:nvSpPr>
        <p:spPr>
          <a:xfrm>
            <a:off x="5032375" y="2436461"/>
            <a:ext cx="2672292" cy="923330"/>
          </a:xfrm>
          <a:prstGeom prst="rect">
            <a:avLst/>
          </a:prstGeom>
          <a:noFill/>
        </p:spPr>
        <p:txBody>
          <a:bodyPr wrap="square" rtlCol="0">
            <a:spAutoFit/>
          </a:bodyPr>
          <a:lstStyle/>
          <a:p>
            <a:r>
              <a:rPr lang="en-US" b="1" dirty="0" smtClean="0">
                <a:solidFill>
                  <a:schemeClr val="bg1"/>
                </a:solidFill>
              </a:rPr>
              <a:t>If a birth or death rate is NOT influenced by the population density.</a:t>
            </a:r>
            <a:endParaRPr lang="en-US" b="1" dirty="0">
              <a:solidFill>
                <a:schemeClr val="bg1"/>
              </a:solidFill>
            </a:endParaRPr>
          </a:p>
        </p:txBody>
      </p:sp>
    </p:spTree>
    <p:extLst>
      <p:ext uri="{BB962C8B-B14F-4D97-AF65-F5344CB8AC3E}">
        <p14:creationId xmlns:p14="http://schemas.microsoft.com/office/powerpoint/2010/main" xmlns="" val="649989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Ultimately Populations Fluctuate Yearly – Population Dynamics</a:t>
            </a:r>
            <a:endParaRPr lang="en-US" dirty="0"/>
          </a:p>
        </p:txBody>
      </p:sp>
      <p:pic>
        <p:nvPicPr>
          <p:cNvPr id="5" name="Content Placeholder 4" descr="FoSO_melnick_sem3_WIA_answers.inline.gif"/>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2126" b="19377"/>
          <a:stretch/>
        </p:blipFill>
        <p:spPr>
          <a:xfrm>
            <a:off x="753203" y="1797005"/>
            <a:ext cx="7498193" cy="4413338"/>
          </a:xfrm>
        </p:spPr>
      </p:pic>
    </p:spTree>
    <p:extLst>
      <p:ext uri="{BB962C8B-B14F-4D97-AF65-F5344CB8AC3E}">
        <p14:creationId xmlns:p14="http://schemas.microsoft.com/office/powerpoint/2010/main" xmlns="" val="3059145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081985"/>
          </a:xfrm>
        </p:spPr>
        <p:txBody>
          <a:bodyPr/>
          <a:lstStyle/>
          <a:p>
            <a:r>
              <a:rPr lang="en-US" dirty="0" smtClean="0"/>
              <a:t>Community Ecology</a:t>
            </a:r>
            <a:endParaRPr lang="en-US" dirty="0"/>
          </a:p>
        </p:txBody>
      </p:sp>
      <p:pic>
        <p:nvPicPr>
          <p:cNvPr id="7" name="Picture 6" descr="Elephants watering in Chob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6641" y="1498600"/>
            <a:ext cx="8128000" cy="5359400"/>
          </a:xfrm>
          <a:prstGeom prst="rect">
            <a:avLst/>
          </a:prstGeom>
        </p:spPr>
      </p:pic>
    </p:spTree>
    <p:extLst>
      <p:ext uri="{BB962C8B-B14F-4D97-AF65-F5344CB8AC3E}">
        <p14:creationId xmlns:p14="http://schemas.microsoft.com/office/powerpoint/2010/main" xmlns="" val="1209694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Niche</a:t>
            </a:r>
            <a:endParaRPr lang="en-US" dirty="0"/>
          </a:p>
        </p:txBody>
      </p:sp>
      <p:pic>
        <p:nvPicPr>
          <p:cNvPr id="1026" name="Picture 2" descr="http://www.showmesomemoney.com/wp-content/uploads/2012/04/niche.jpg"/>
          <p:cNvPicPr>
            <a:picLocks noChangeAspect="1" noChangeArrowheads="1"/>
          </p:cNvPicPr>
          <p:nvPr/>
        </p:nvPicPr>
        <p:blipFill>
          <a:blip r:embed="rId2" cstate="print"/>
          <a:srcRect/>
          <a:stretch>
            <a:fillRect/>
          </a:stretch>
        </p:blipFill>
        <p:spPr bwMode="auto">
          <a:xfrm>
            <a:off x="0" y="1722437"/>
            <a:ext cx="4373588" cy="2600181"/>
          </a:xfrm>
          <a:prstGeom prst="rect">
            <a:avLst/>
          </a:prstGeom>
          <a:noFill/>
        </p:spPr>
      </p:pic>
      <p:sp>
        <p:nvSpPr>
          <p:cNvPr id="6" name="TextBox 5"/>
          <p:cNvSpPr txBox="1"/>
          <p:nvPr/>
        </p:nvSpPr>
        <p:spPr>
          <a:xfrm>
            <a:off x="4696691" y="1953491"/>
            <a:ext cx="4156364" cy="4801314"/>
          </a:xfrm>
          <a:prstGeom prst="rect">
            <a:avLst/>
          </a:prstGeom>
          <a:noFill/>
        </p:spPr>
        <p:txBody>
          <a:bodyPr wrap="square" rtlCol="0">
            <a:spAutoFit/>
          </a:bodyPr>
          <a:lstStyle/>
          <a:p>
            <a:r>
              <a:rPr lang="en-US" b="1" dirty="0" smtClean="0">
                <a:solidFill>
                  <a:schemeClr val="bg1"/>
                </a:solidFill>
              </a:rPr>
              <a:t>An ecological niche  is related to an organism’s “position” in a community (think job). </a:t>
            </a:r>
          </a:p>
          <a:p>
            <a:endParaRPr lang="en-US" b="1" dirty="0" smtClean="0">
              <a:solidFill>
                <a:schemeClr val="bg1"/>
              </a:solidFill>
            </a:endParaRPr>
          </a:p>
          <a:p>
            <a:r>
              <a:rPr lang="en-US" b="1" dirty="0" smtClean="0">
                <a:solidFill>
                  <a:schemeClr val="bg1"/>
                </a:solidFill>
              </a:rPr>
              <a:t>The “job” is related to its ability to rather resources effectively and allow for that organism to reproduce and thrive.  </a:t>
            </a:r>
          </a:p>
          <a:p>
            <a:endParaRPr lang="en-US" b="1" dirty="0" smtClean="0">
              <a:solidFill>
                <a:schemeClr val="bg1"/>
              </a:solidFill>
            </a:endParaRPr>
          </a:p>
          <a:p>
            <a:r>
              <a:rPr lang="en-US" b="1" dirty="0" smtClean="0">
                <a:solidFill>
                  <a:schemeClr val="bg1"/>
                </a:solidFill>
              </a:rPr>
              <a:t>2 species competing for the same resources in the same area cannot coexist – </a:t>
            </a:r>
            <a:r>
              <a:rPr lang="en-US" b="1" u="sng" dirty="0" smtClean="0">
                <a:solidFill>
                  <a:schemeClr val="bg1"/>
                </a:solidFill>
              </a:rPr>
              <a:t>competitive exclusion </a:t>
            </a:r>
            <a:r>
              <a:rPr lang="en-US" b="1" dirty="0" smtClean="0">
                <a:solidFill>
                  <a:schemeClr val="bg1"/>
                </a:solidFill>
              </a:rPr>
              <a:t>suggests that the slight differences in the species will lead to some ecological advantage for one species, leading to the elimination of the less fit species.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daltonstate.edu/faculty-staff/jadams/Biol%203500/Projectable%20images/chapter_1_files/image002.jpg"/>
          <p:cNvPicPr>
            <a:picLocks noChangeAspect="1" noChangeArrowheads="1"/>
          </p:cNvPicPr>
          <p:nvPr/>
        </p:nvPicPr>
        <p:blipFill>
          <a:blip r:embed="rId2" cstate="print"/>
          <a:srcRect/>
          <a:stretch>
            <a:fillRect/>
          </a:stretch>
        </p:blipFill>
        <p:spPr bwMode="auto">
          <a:xfrm>
            <a:off x="0" y="1814945"/>
            <a:ext cx="4558145" cy="5043055"/>
          </a:xfrm>
          <a:prstGeom prst="rect">
            <a:avLst/>
          </a:prstGeom>
          <a:noFill/>
        </p:spPr>
      </p:pic>
      <p:sp>
        <p:nvSpPr>
          <p:cNvPr id="3" name="Title 2"/>
          <p:cNvSpPr>
            <a:spLocks noGrp="1"/>
          </p:cNvSpPr>
          <p:nvPr>
            <p:ph type="title"/>
          </p:nvPr>
        </p:nvSpPr>
        <p:spPr/>
        <p:txBody>
          <a:bodyPr/>
          <a:lstStyle/>
          <a:p>
            <a:r>
              <a:rPr lang="en-US" dirty="0" smtClean="0"/>
              <a:t>Resource Partitioning</a:t>
            </a:r>
            <a:endParaRPr lang="en-US" dirty="0"/>
          </a:p>
        </p:txBody>
      </p:sp>
      <p:pic>
        <p:nvPicPr>
          <p:cNvPr id="5" name="Picture 4" descr="http://www.zo.utexas.edu/faculty/sjasper/images/53.3.gif"/>
          <p:cNvPicPr>
            <a:picLocks noChangeAspect="1" noChangeArrowheads="1"/>
          </p:cNvPicPr>
          <p:nvPr/>
        </p:nvPicPr>
        <p:blipFill>
          <a:blip r:embed="rId3" cstate="print"/>
          <a:srcRect/>
          <a:stretch>
            <a:fillRect/>
          </a:stretch>
        </p:blipFill>
        <p:spPr bwMode="auto">
          <a:xfrm>
            <a:off x="4558144" y="1814945"/>
            <a:ext cx="4585855" cy="504305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3" y="79468"/>
            <a:ext cx="9939867" cy="1417638"/>
          </a:xfrm>
        </p:spPr>
        <p:txBody>
          <a:bodyPr/>
          <a:lstStyle/>
          <a:p>
            <a:r>
              <a:rPr lang="en-US" sz="4200" dirty="0" smtClean="0"/>
              <a:t>Community Interactions are Classified Based on Help, Harm, or no Effect</a:t>
            </a:r>
            <a:endParaRPr lang="en-US" sz="4200" dirty="0"/>
          </a:p>
        </p:txBody>
      </p:sp>
      <p:graphicFrame>
        <p:nvGraphicFramePr>
          <p:cNvPr id="6" name="Diagram 5"/>
          <p:cNvGraphicFramePr/>
          <p:nvPr>
            <p:extLst>
              <p:ext uri="{D42A27DB-BD31-4B8C-83A1-F6EECF244321}">
                <p14:modId xmlns:p14="http://schemas.microsoft.com/office/powerpoint/2010/main" xmlns="" val="2855286373"/>
              </p:ext>
            </p:extLst>
          </p:nvPr>
        </p:nvGraphicFramePr>
        <p:xfrm>
          <a:off x="24622" y="1679259"/>
          <a:ext cx="4932145" cy="517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xmlns="" val="1619691828"/>
              </p:ext>
            </p:extLst>
          </p:nvPr>
        </p:nvGraphicFramePr>
        <p:xfrm>
          <a:off x="4211855" y="1711520"/>
          <a:ext cx="4932145" cy="51787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371600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621926542"/>
              </p:ext>
            </p:extLst>
          </p:nvPr>
        </p:nvGraphicFramePr>
        <p:xfrm>
          <a:off x="24622" y="758571"/>
          <a:ext cx="4932145" cy="609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xmlns="" val="1250851817"/>
              </p:ext>
            </p:extLst>
          </p:nvPr>
        </p:nvGraphicFramePr>
        <p:xfrm>
          <a:off x="4211855" y="758571"/>
          <a:ext cx="4932145" cy="6099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61913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192617"/>
            <a:ext cx="3250360" cy="1631950"/>
          </a:xfrm>
        </p:spPr>
        <p:txBody>
          <a:bodyPr/>
          <a:lstStyle/>
          <a:p>
            <a:r>
              <a:rPr lang="en-US" sz="4000" dirty="0" smtClean="0"/>
              <a:t>Climate Drives Ecology</a:t>
            </a:r>
            <a:endParaRPr lang="en-US" sz="4000" dirty="0"/>
          </a:p>
        </p:txBody>
      </p:sp>
      <p:pic>
        <p:nvPicPr>
          <p:cNvPr id="8" name="Content Placeholder 7" descr="xmzj3.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993" r="2993"/>
          <a:stretch/>
        </p:blipFill>
        <p:spPr>
          <a:xfrm>
            <a:off x="4091990" y="1"/>
            <a:ext cx="5052010" cy="6743784"/>
          </a:xfrm>
        </p:spPr>
      </p:pic>
      <p:sp>
        <p:nvSpPr>
          <p:cNvPr id="5" name="Text Placeholder 4"/>
          <p:cNvSpPr>
            <a:spLocks noGrp="1"/>
          </p:cNvSpPr>
          <p:nvPr>
            <p:ph type="body" sz="half" idx="2"/>
          </p:nvPr>
        </p:nvSpPr>
        <p:spPr/>
        <p:txBody>
          <a:bodyPr/>
          <a:lstStyle/>
          <a:p>
            <a:r>
              <a:rPr lang="en-US" sz="2000" b="1" dirty="0" smtClean="0"/>
              <a:t>Both the sun and the seasonal variation of the earth impact ecology.</a:t>
            </a:r>
          </a:p>
          <a:p>
            <a:endParaRPr lang="en-US" sz="2000" b="1" dirty="0"/>
          </a:p>
          <a:p>
            <a:r>
              <a:rPr lang="en-US" sz="2000" b="1" dirty="0" smtClean="0"/>
              <a:t>The sun is the primary provider for energy for all of life.</a:t>
            </a:r>
          </a:p>
          <a:p>
            <a:endParaRPr lang="en-US" sz="2000" b="1" dirty="0"/>
          </a:p>
          <a:p>
            <a:r>
              <a:rPr lang="en-US" sz="2000" b="1" dirty="0" smtClean="0"/>
              <a:t>The seasons (due to the tilt in the earth’s axis(~23.5°)) create variability and change in the environment.</a:t>
            </a:r>
            <a:endParaRPr lang="en-US" sz="2000" b="1" dirty="0"/>
          </a:p>
        </p:txBody>
      </p:sp>
    </p:spTree>
    <p:extLst>
      <p:ext uri="{BB962C8B-B14F-4D97-AF65-F5344CB8AC3E}">
        <p14:creationId xmlns:p14="http://schemas.microsoft.com/office/powerpoint/2010/main" xmlns="" val="721941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Symbiosis: 2 or more species in direct and intimate contact</a:t>
            </a:r>
            <a:endParaRPr lang="en-US" dirty="0"/>
          </a:p>
        </p:txBody>
      </p:sp>
      <p:graphicFrame>
        <p:nvGraphicFramePr>
          <p:cNvPr id="4" name="Diagram 3"/>
          <p:cNvGraphicFramePr/>
          <p:nvPr>
            <p:extLst>
              <p:ext uri="{D42A27DB-BD31-4B8C-83A1-F6EECF244321}">
                <p14:modId xmlns:p14="http://schemas.microsoft.com/office/powerpoint/2010/main" xmlns="" val="2119080210"/>
              </p:ext>
            </p:extLst>
          </p:nvPr>
        </p:nvGraphicFramePr>
        <p:xfrm>
          <a:off x="0" y="1497106"/>
          <a:ext cx="9098063" cy="536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4762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996643"/>
          </a:xfrm>
        </p:spPr>
        <p:txBody>
          <a:bodyPr/>
          <a:lstStyle/>
          <a:p>
            <a:r>
              <a:rPr lang="en-US" dirty="0" smtClean="0"/>
              <a:t>Community Structure</a:t>
            </a:r>
            <a:endParaRPr lang="en-US" dirty="0"/>
          </a:p>
        </p:txBody>
      </p:sp>
      <p:graphicFrame>
        <p:nvGraphicFramePr>
          <p:cNvPr id="4" name="Diagram 3"/>
          <p:cNvGraphicFramePr/>
          <p:nvPr>
            <p:extLst>
              <p:ext uri="{D42A27DB-BD31-4B8C-83A1-F6EECF244321}">
                <p14:modId xmlns:p14="http://schemas.microsoft.com/office/powerpoint/2010/main" xmlns="" val="2710370521"/>
              </p:ext>
            </p:extLst>
          </p:nvPr>
        </p:nvGraphicFramePr>
        <p:xfrm>
          <a:off x="24623" y="1467571"/>
          <a:ext cx="475357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53_11MeasureDiversity.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78202" y="1738595"/>
            <a:ext cx="4365798" cy="5066482"/>
          </a:xfrm>
          <a:prstGeom prst="rect">
            <a:avLst/>
          </a:prstGeom>
        </p:spPr>
      </p:pic>
    </p:spTree>
    <p:extLst>
      <p:ext uri="{BB962C8B-B14F-4D97-AF65-F5344CB8AC3E}">
        <p14:creationId xmlns:p14="http://schemas.microsoft.com/office/powerpoint/2010/main" xmlns="" val="2270623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Structure: Trophic Levels</a:t>
            </a:r>
            <a:endParaRPr lang="en-US" dirty="0"/>
          </a:p>
        </p:txBody>
      </p:sp>
      <p:pic>
        <p:nvPicPr>
          <p:cNvPr id="3" name="Picture 2" descr="imgr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13017"/>
            <a:ext cx="3695410" cy="4908263"/>
          </a:xfrm>
          <a:prstGeom prst="rect">
            <a:avLst/>
          </a:prstGeom>
        </p:spPr>
      </p:pic>
      <p:sp>
        <p:nvSpPr>
          <p:cNvPr id="4" name="TextBox 3"/>
          <p:cNvSpPr txBox="1"/>
          <p:nvPr/>
        </p:nvSpPr>
        <p:spPr>
          <a:xfrm>
            <a:off x="3695410" y="2240427"/>
            <a:ext cx="5583094" cy="1200329"/>
          </a:xfrm>
          <a:prstGeom prst="rect">
            <a:avLst/>
          </a:prstGeom>
          <a:noFill/>
        </p:spPr>
        <p:txBody>
          <a:bodyPr wrap="square" rtlCol="0">
            <a:spAutoFit/>
          </a:bodyPr>
          <a:lstStyle/>
          <a:p>
            <a:pPr marL="285750" indent="-285750">
              <a:buFont typeface="Wingdings" charset="2"/>
              <a:buChar char="u"/>
            </a:pPr>
            <a:r>
              <a:rPr lang="en-US" b="1" dirty="0" smtClean="0">
                <a:solidFill>
                  <a:srgbClr val="FFFFFF"/>
                </a:solidFill>
              </a:rPr>
              <a:t>Autotrophs (primary producer)</a:t>
            </a:r>
          </a:p>
          <a:p>
            <a:pPr marL="285750" indent="-285750">
              <a:buFont typeface="Wingdings" charset="2"/>
              <a:buChar char="u"/>
            </a:pPr>
            <a:r>
              <a:rPr lang="en-US" b="1" dirty="0" smtClean="0">
                <a:solidFill>
                  <a:srgbClr val="FFFFFF"/>
                </a:solidFill>
              </a:rPr>
              <a:t>Herbivores (primary consumer)</a:t>
            </a:r>
          </a:p>
          <a:p>
            <a:pPr marL="285750" indent="-285750">
              <a:buFont typeface="Wingdings" charset="2"/>
              <a:buChar char="u"/>
            </a:pPr>
            <a:r>
              <a:rPr lang="en-US" b="1" dirty="0" smtClean="0">
                <a:solidFill>
                  <a:srgbClr val="FFFFFF"/>
                </a:solidFill>
              </a:rPr>
              <a:t>Carnivores (secondary, tertiary, etc. consumer)</a:t>
            </a:r>
          </a:p>
          <a:p>
            <a:pPr marL="285750" indent="-285750">
              <a:buFont typeface="Wingdings" charset="2"/>
              <a:buChar char="u"/>
            </a:pPr>
            <a:r>
              <a:rPr lang="en-US" b="1" dirty="0" err="1" smtClean="0">
                <a:solidFill>
                  <a:srgbClr val="FFFFFF"/>
                </a:solidFill>
              </a:rPr>
              <a:t>Detritivores</a:t>
            </a:r>
            <a:r>
              <a:rPr lang="en-US" b="1" dirty="0" smtClean="0">
                <a:solidFill>
                  <a:srgbClr val="FFFFFF"/>
                </a:solidFill>
              </a:rPr>
              <a:t> (</a:t>
            </a:r>
            <a:r>
              <a:rPr lang="en-US" b="1" dirty="0">
                <a:solidFill>
                  <a:srgbClr val="FFFFFF"/>
                </a:solidFill>
              </a:rPr>
              <a:t>d</a:t>
            </a:r>
            <a:r>
              <a:rPr lang="en-US" b="1" dirty="0" smtClean="0">
                <a:solidFill>
                  <a:srgbClr val="FFFFFF"/>
                </a:solidFill>
              </a:rPr>
              <a:t>ecomposer)</a:t>
            </a:r>
            <a:endParaRPr lang="en-US" b="1" dirty="0">
              <a:solidFill>
                <a:srgbClr val="FFFFFF"/>
              </a:solidFill>
            </a:endParaRPr>
          </a:p>
        </p:txBody>
      </p:sp>
      <p:sp>
        <p:nvSpPr>
          <p:cNvPr id="5" name="TextBox 4"/>
          <p:cNvSpPr txBox="1"/>
          <p:nvPr/>
        </p:nvSpPr>
        <p:spPr>
          <a:xfrm>
            <a:off x="3695410" y="4233878"/>
            <a:ext cx="5448590" cy="2308324"/>
          </a:xfrm>
          <a:prstGeom prst="rect">
            <a:avLst/>
          </a:prstGeom>
          <a:noFill/>
        </p:spPr>
        <p:txBody>
          <a:bodyPr wrap="square" rtlCol="0">
            <a:spAutoFit/>
          </a:bodyPr>
          <a:lstStyle/>
          <a:p>
            <a:r>
              <a:rPr lang="en-US" b="1" u="sng" dirty="0" smtClean="0">
                <a:solidFill>
                  <a:srgbClr val="FFFFFF"/>
                </a:solidFill>
              </a:rPr>
              <a:t>Energetic hypothesis: </a:t>
            </a:r>
            <a:r>
              <a:rPr lang="en-US" b="1" dirty="0" smtClean="0">
                <a:solidFill>
                  <a:srgbClr val="FFFFFF"/>
                </a:solidFill>
              </a:rPr>
              <a:t>Food chain length limited by inefficiency of energy transfer (~10% per “link”).</a:t>
            </a:r>
          </a:p>
          <a:p>
            <a:endParaRPr lang="en-US" b="1" dirty="0">
              <a:solidFill>
                <a:srgbClr val="FFFFFF"/>
              </a:solidFill>
            </a:endParaRPr>
          </a:p>
          <a:p>
            <a:endParaRPr lang="en-US" b="1" dirty="0" smtClean="0">
              <a:solidFill>
                <a:srgbClr val="FFFFFF"/>
              </a:solidFill>
            </a:endParaRPr>
          </a:p>
          <a:p>
            <a:endParaRPr lang="en-US" b="1" dirty="0">
              <a:solidFill>
                <a:srgbClr val="FFFFFF"/>
              </a:solidFill>
            </a:endParaRPr>
          </a:p>
          <a:p>
            <a:pPr algn="r"/>
            <a:r>
              <a:rPr lang="en-US" b="1" u="sng" dirty="0" smtClean="0">
                <a:solidFill>
                  <a:srgbClr val="FFFFFF"/>
                </a:solidFill>
              </a:rPr>
              <a:t>Dynamic Stability hypothesis: </a:t>
            </a:r>
            <a:r>
              <a:rPr lang="en-US" b="1" dirty="0" smtClean="0">
                <a:solidFill>
                  <a:srgbClr val="FFFFFF"/>
                </a:solidFill>
              </a:rPr>
              <a:t>Long food chains are less stable due to magnification up each link. </a:t>
            </a:r>
            <a:endParaRPr lang="en-US" b="1" dirty="0">
              <a:solidFill>
                <a:srgbClr val="FFFFFF"/>
              </a:solidFill>
            </a:endParaRPr>
          </a:p>
        </p:txBody>
      </p:sp>
    </p:spTree>
    <p:extLst>
      <p:ext uri="{BB962C8B-B14F-4D97-AF65-F5344CB8AC3E}">
        <p14:creationId xmlns:p14="http://schemas.microsoft.com/office/powerpoint/2010/main" xmlns="" val="4291192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031925"/>
          </a:xfrm>
        </p:spPr>
        <p:txBody>
          <a:bodyPr/>
          <a:lstStyle/>
          <a:p>
            <a:r>
              <a:rPr lang="en-US" dirty="0" smtClean="0"/>
              <a:t>Community Structure: Food Web</a:t>
            </a:r>
            <a:endParaRPr lang="en-US" dirty="0"/>
          </a:p>
        </p:txBody>
      </p:sp>
      <p:pic>
        <p:nvPicPr>
          <p:cNvPr id="3" name="Picture 2" descr="chains_p3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62585" y="1663700"/>
            <a:ext cx="5588000" cy="5194300"/>
          </a:xfrm>
          <a:prstGeom prst="rect">
            <a:avLst/>
          </a:prstGeom>
        </p:spPr>
      </p:pic>
    </p:spTree>
    <p:extLst>
      <p:ext uri="{BB962C8B-B14F-4D97-AF65-F5344CB8AC3E}">
        <p14:creationId xmlns:p14="http://schemas.microsoft.com/office/powerpoint/2010/main" xmlns="" val="308623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Species with a Large Impact</a:t>
            </a:r>
            <a:endParaRPr lang="en-US" dirty="0"/>
          </a:p>
        </p:txBody>
      </p:sp>
      <p:graphicFrame>
        <p:nvGraphicFramePr>
          <p:cNvPr id="3" name="Diagram 2"/>
          <p:cNvGraphicFramePr/>
          <p:nvPr>
            <p:extLst>
              <p:ext uri="{D42A27DB-BD31-4B8C-83A1-F6EECF244321}">
                <p14:modId xmlns:p14="http://schemas.microsoft.com/office/powerpoint/2010/main" xmlns="" val="1452099154"/>
              </p:ext>
            </p:extLst>
          </p:nvPr>
        </p:nvGraphicFramePr>
        <p:xfrm>
          <a:off x="-45938" y="1220588"/>
          <a:ext cx="9189937" cy="423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mgres.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39600" y="4508500"/>
            <a:ext cx="3048000" cy="2349500"/>
          </a:xfrm>
          <a:prstGeom prst="rect">
            <a:avLst/>
          </a:prstGeom>
        </p:spPr>
      </p:pic>
      <p:pic>
        <p:nvPicPr>
          <p:cNvPr id="5" name="Picture 4" descr="imgres.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99694" y="4555866"/>
            <a:ext cx="3073468" cy="2302134"/>
          </a:xfrm>
          <a:prstGeom prst="rect">
            <a:avLst/>
          </a:prstGeom>
        </p:spPr>
      </p:pic>
    </p:spTree>
    <p:extLst>
      <p:ext uri="{BB962C8B-B14F-4D97-AF65-F5344CB8AC3E}">
        <p14:creationId xmlns:p14="http://schemas.microsoft.com/office/powerpoint/2010/main" xmlns="" val="1872830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Disturbance and it’s Impact</a:t>
            </a:r>
            <a:br>
              <a:rPr lang="en-US" dirty="0" smtClean="0"/>
            </a:br>
            <a:r>
              <a:rPr lang="en-US" dirty="0" smtClean="0"/>
              <a:t> on the Community</a:t>
            </a:r>
            <a:endParaRPr lang="en-US" dirty="0"/>
          </a:p>
        </p:txBody>
      </p:sp>
      <p:sp>
        <p:nvSpPr>
          <p:cNvPr id="4" name="TextBox 3"/>
          <p:cNvSpPr txBox="1"/>
          <p:nvPr/>
        </p:nvSpPr>
        <p:spPr>
          <a:xfrm>
            <a:off x="1252422" y="2240427"/>
            <a:ext cx="2950004" cy="4247317"/>
          </a:xfrm>
          <a:prstGeom prst="rect">
            <a:avLst/>
          </a:prstGeom>
          <a:noFill/>
        </p:spPr>
        <p:txBody>
          <a:bodyPr wrap="square" rtlCol="0">
            <a:spAutoFit/>
          </a:bodyPr>
          <a:lstStyle/>
          <a:p>
            <a:r>
              <a:rPr lang="en-US" b="1" dirty="0" smtClean="0">
                <a:solidFill>
                  <a:srgbClr val="FFFFFF"/>
                </a:solidFill>
              </a:rPr>
              <a:t>Disturbance can create species diversity and improve the overall survival of a community.</a:t>
            </a:r>
          </a:p>
          <a:p>
            <a:endParaRPr lang="en-US" b="1" dirty="0">
              <a:solidFill>
                <a:srgbClr val="FFFFFF"/>
              </a:solidFill>
            </a:endParaRPr>
          </a:p>
          <a:p>
            <a:endParaRPr lang="en-US" b="1" dirty="0" smtClean="0">
              <a:solidFill>
                <a:srgbClr val="FFFFFF"/>
              </a:solidFill>
            </a:endParaRPr>
          </a:p>
          <a:p>
            <a:endParaRPr lang="en-US" b="1" dirty="0">
              <a:solidFill>
                <a:srgbClr val="FFFFFF"/>
              </a:solidFill>
            </a:endParaRPr>
          </a:p>
          <a:p>
            <a:endParaRPr lang="en-US" b="1" dirty="0" smtClean="0">
              <a:solidFill>
                <a:srgbClr val="FFFFFF"/>
              </a:solidFill>
            </a:endParaRPr>
          </a:p>
          <a:p>
            <a:endParaRPr lang="en-US" b="1" dirty="0" smtClean="0">
              <a:solidFill>
                <a:srgbClr val="FFFFFF"/>
              </a:solidFill>
            </a:endParaRPr>
          </a:p>
          <a:p>
            <a:endParaRPr lang="en-US" b="1" dirty="0">
              <a:solidFill>
                <a:srgbClr val="FFFFFF"/>
              </a:solidFill>
            </a:endParaRPr>
          </a:p>
          <a:p>
            <a:r>
              <a:rPr lang="en-US" b="1" dirty="0" smtClean="0">
                <a:solidFill>
                  <a:srgbClr val="FFFFFF"/>
                </a:solidFill>
              </a:rPr>
              <a:t>Some species rely on disturbances to complete their life cycle</a:t>
            </a:r>
          </a:p>
          <a:p>
            <a:endParaRPr lang="en-US" b="1" dirty="0">
              <a:solidFill>
                <a:srgbClr val="FFFFFF"/>
              </a:solidFill>
            </a:endParaRPr>
          </a:p>
          <a:p>
            <a:endParaRPr lang="en-US" b="1" dirty="0">
              <a:solidFill>
                <a:srgbClr val="FFFFFF"/>
              </a:solidFill>
            </a:endParaRPr>
          </a:p>
        </p:txBody>
      </p:sp>
      <p:pic>
        <p:nvPicPr>
          <p:cNvPr id="6" name="Picture 5" descr="imag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1500" y="1801664"/>
            <a:ext cx="3492500" cy="2324100"/>
          </a:xfrm>
          <a:prstGeom prst="rect">
            <a:avLst/>
          </a:prstGeom>
        </p:spPr>
      </p:pic>
      <p:sp>
        <p:nvSpPr>
          <p:cNvPr id="8" name="TextBox 7"/>
          <p:cNvSpPr txBox="1"/>
          <p:nvPr/>
        </p:nvSpPr>
        <p:spPr>
          <a:xfrm>
            <a:off x="5774978" y="4123497"/>
            <a:ext cx="3492500" cy="369332"/>
          </a:xfrm>
          <a:prstGeom prst="rect">
            <a:avLst/>
          </a:prstGeom>
          <a:noFill/>
        </p:spPr>
        <p:txBody>
          <a:bodyPr wrap="square" rtlCol="0">
            <a:spAutoFit/>
          </a:bodyPr>
          <a:lstStyle/>
          <a:p>
            <a:pPr algn="ctr"/>
            <a:r>
              <a:rPr lang="en-US" b="1" dirty="0" smtClean="0">
                <a:solidFill>
                  <a:srgbClr val="FFFFFF"/>
                </a:solidFill>
              </a:rPr>
              <a:t>New York Pine Barrens</a:t>
            </a:r>
            <a:endParaRPr lang="en-US" b="1" dirty="0">
              <a:solidFill>
                <a:srgbClr val="FFFFFF"/>
              </a:solidFill>
            </a:endParaRPr>
          </a:p>
        </p:txBody>
      </p:sp>
      <p:pic>
        <p:nvPicPr>
          <p:cNvPr id="9" name="Picture 8" descr="imag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74978" y="4636256"/>
            <a:ext cx="3369022" cy="2049743"/>
          </a:xfrm>
          <a:prstGeom prst="rect">
            <a:avLst/>
          </a:prstGeom>
        </p:spPr>
      </p:pic>
    </p:spTree>
    <p:extLst>
      <p:ext uri="{BB962C8B-B14F-4D97-AF65-F5344CB8AC3E}">
        <p14:creationId xmlns:p14="http://schemas.microsoft.com/office/powerpoint/2010/main" xmlns="" val="4065540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Succession</a:t>
            </a:r>
            <a:endParaRPr lang="en-US" dirty="0"/>
          </a:p>
        </p:txBody>
      </p:sp>
      <p:pic>
        <p:nvPicPr>
          <p:cNvPr id="3" name="Picture 2" descr="forest_succession_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50004" y="1781756"/>
            <a:ext cx="6193995" cy="5076243"/>
          </a:xfrm>
          <a:prstGeom prst="rect">
            <a:avLst/>
          </a:prstGeom>
        </p:spPr>
      </p:pic>
    </p:spTree>
    <p:extLst>
      <p:ext uri="{BB962C8B-B14F-4D97-AF65-F5344CB8AC3E}">
        <p14:creationId xmlns:p14="http://schemas.microsoft.com/office/powerpoint/2010/main" xmlns="" val="3725250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_02_08_11_9_33_16_1426969.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663" y="1658621"/>
            <a:ext cx="9079337" cy="4870797"/>
          </a:xfrm>
          <a:prstGeom prst="rect">
            <a:avLst/>
          </a:prstGeom>
        </p:spPr>
      </p:pic>
      <p:sp>
        <p:nvSpPr>
          <p:cNvPr id="3" name="TextBox 2"/>
          <p:cNvSpPr txBox="1"/>
          <p:nvPr/>
        </p:nvSpPr>
        <p:spPr>
          <a:xfrm>
            <a:off x="64663" y="335182"/>
            <a:ext cx="9079337" cy="1323439"/>
          </a:xfrm>
          <a:prstGeom prst="rect">
            <a:avLst/>
          </a:prstGeom>
          <a:noFill/>
        </p:spPr>
        <p:txBody>
          <a:bodyPr wrap="square" rtlCol="0">
            <a:spAutoFit/>
          </a:bodyPr>
          <a:lstStyle/>
          <a:p>
            <a:r>
              <a:rPr lang="en-US" sz="4000" b="1" dirty="0" smtClean="0">
                <a:solidFill>
                  <a:srgbClr val="FFFFFF"/>
                </a:solidFill>
              </a:rPr>
              <a:t>Ecological succession in Glacier Bay, Alaska after glacier retreat:</a:t>
            </a:r>
            <a:endParaRPr lang="en-US" sz="4000" b="1" dirty="0">
              <a:solidFill>
                <a:srgbClr val="FFFFFF"/>
              </a:solidFill>
            </a:endParaRPr>
          </a:p>
        </p:txBody>
      </p:sp>
    </p:spTree>
    <p:extLst>
      <p:ext uri="{BB962C8B-B14F-4D97-AF65-F5344CB8AC3E}">
        <p14:creationId xmlns:p14="http://schemas.microsoft.com/office/powerpoint/2010/main" xmlns="" val="616125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031925"/>
          </a:xfrm>
        </p:spPr>
        <p:txBody>
          <a:bodyPr/>
          <a:lstStyle/>
          <a:p>
            <a:r>
              <a:rPr lang="en-US" dirty="0" smtClean="0"/>
              <a:t>Ecosystem Ecology</a:t>
            </a:r>
            <a:endParaRPr lang="en-US" dirty="0"/>
          </a:p>
        </p:txBody>
      </p:sp>
      <p:pic>
        <p:nvPicPr>
          <p:cNvPr id="4" name="Picture 3" descr="imag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155" y="2054970"/>
            <a:ext cx="8491330" cy="4153080"/>
          </a:xfrm>
          <a:prstGeom prst="rect">
            <a:avLst/>
          </a:prstGeom>
        </p:spPr>
      </p:pic>
    </p:spTree>
    <p:extLst>
      <p:ext uri="{BB962C8B-B14F-4D97-AF65-F5344CB8AC3E}">
        <p14:creationId xmlns:p14="http://schemas.microsoft.com/office/powerpoint/2010/main" xmlns="" val="2909550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120131"/>
          </a:xfrm>
        </p:spPr>
        <p:txBody>
          <a:bodyPr/>
          <a:lstStyle/>
          <a:p>
            <a:r>
              <a:rPr lang="en-US" sz="4400" dirty="0" smtClean="0"/>
              <a:t>Energy Flow and Chemical Cycling</a:t>
            </a:r>
            <a:endParaRPr lang="en-US" sz="4400" dirty="0"/>
          </a:p>
        </p:txBody>
      </p:sp>
      <p:graphicFrame>
        <p:nvGraphicFramePr>
          <p:cNvPr id="3" name="Diagram 2"/>
          <p:cNvGraphicFramePr/>
          <p:nvPr>
            <p:extLst>
              <p:ext uri="{D42A27DB-BD31-4B8C-83A1-F6EECF244321}">
                <p14:modId xmlns:p14="http://schemas.microsoft.com/office/powerpoint/2010/main" xmlns="" val="2565803147"/>
              </p:ext>
            </p:extLst>
          </p:nvPr>
        </p:nvGraphicFramePr>
        <p:xfrm>
          <a:off x="0" y="1199599"/>
          <a:ext cx="9144000" cy="340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1064052885"/>
              </p:ext>
            </p:extLst>
          </p:nvPr>
        </p:nvGraphicFramePr>
        <p:xfrm>
          <a:off x="0" y="4886682"/>
          <a:ext cx="9144000" cy="2024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282576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3999" cy="1417638"/>
          </a:xfrm>
        </p:spPr>
        <p:txBody>
          <a:bodyPr/>
          <a:lstStyle/>
          <a:p>
            <a:r>
              <a:rPr lang="en-US" dirty="0" smtClean="0"/>
              <a:t>Water and it’s Impact on Climate</a:t>
            </a:r>
            <a:endParaRPr lang="en-US" dirty="0"/>
          </a:p>
        </p:txBody>
      </p:sp>
      <p:pic>
        <p:nvPicPr>
          <p:cNvPr id="5" name="Picture 4" descr="imag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88526" y="2070846"/>
            <a:ext cx="7055474" cy="4182035"/>
          </a:xfrm>
          <a:prstGeom prst="rect">
            <a:avLst/>
          </a:prstGeom>
        </p:spPr>
      </p:pic>
      <p:sp>
        <p:nvSpPr>
          <p:cNvPr id="7" name="TextBox 6"/>
          <p:cNvSpPr txBox="1"/>
          <p:nvPr/>
        </p:nvSpPr>
        <p:spPr>
          <a:xfrm>
            <a:off x="0" y="2336800"/>
            <a:ext cx="2088526" cy="3477875"/>
          </a:xfrm>
          <a:prstGeom prst="rect">
            <a:avLst/>
          </a:prstGeom>
          <a:noFill/>
        </p:spPr>
        <p:txBody>
          <a:bodyPr wrap="square" rtlCol="0">
            <a:spAutoFit/>
          </a:bodyPr>
          <a:lstStyle/>
          <a:p>
            <a:r>
              <a:rPr lang="en-US" sz="2000" b="1" dirty="0" smtClean="0">
                <a:solidFill>
                  <a:schemeClr val="bg1"/>
                </a:solidFill>
              </a:rPr>
              <a:t>Water is warmed at the equator and flows towards the poles, where it cools.</a:t>
            </a:r>
          </a:p>
          <a:p>
            <a:endParaRPr lang="en-US" sz="2000" b="1" dirty="0">
              <a:solidFill>
                <a:schemeClr val="bg1"/>
              </a:solidFill>
            </a:endParaRPr>
          </a:p>
          <a:p>
            <a:r>
              <a:rPr lang="en-US" sz="2000" b="1" dirty="0" smtClean="0">
                <a:solidFill>
                  <a:schemeClr val="bg1"/>
                </a:solidFill>
              </a:rPr>
              <a:t>The water can moderate climate of nearby land.</a:t>
            </a:r>
            <a:endParaRPr lang="en-US" sz="2000" b="1" dirty="0">
              <a:solidFill>
                <a:schemeClr val="bg1"/>
              </a:solidFill>
            </a:endParaRPr>
          </a:p>
        </p:txBody>
      </p:sp>
    </p:spTree>
    <p:extLst>
      <p:ext uri="{BB962C8B-B14F-4D97-AF65-F5344CB8AC3E}">
        <p14:creationId xmlns:p14="http://schemas.microsoft.com/office/powerpoint/2010/main" xmlns="" val="3393768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262615" cy="2222786"/>
          </a:xfrm>
        </p:spPr>
        <p:txBody>
          <a:bodyPr/>
          <a:lstStyle/>
          <a:p>
            <a:r>
              <a:rPr lang="en-US" dirty="0" smtClean="0"/>
              <a:t>Overview of Energy and Nutrient Dynamics in an Ecosystem</a:t>
            </a:r>
            <a:endParaRPr lang="en-US" dirty="0"/>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608946" y="2560700"/>
            <a:ext cx="3250360" cy="3935412"/>
          </a:xfrm>
        </p:spPr>
        <p:txBody>
          <a:bodyPr/>
          <a:lstStyle/>
          <a:p>
            <a:r>
              <a:rPr lang="en-US" b="1" dirty="0" smtClean="0"/>
              <a:t>Energy limits ecosystem production!</a:t>
            </a:r>
          </a:p>
          <a:p>
            <a:endParaRPr lang="en-US" b="1" dirty="0"/>
          </a:p>
          <a:p>
            <a:r>
              <a:rPr lang="en-US" b="1" dirty="0" smtClean="0"/>
              <a:t>Without enough energy input primary producers cannot support trophic levels above them.</a:t>
            </a:r>
          </a:p>
          <a:p>
            <a:endParaRPr lang="en-US" b="1" dirty="0"/>
          </a:p>
          <a:p>
            <a:r>
              <a:rPr lang="en-US" b="1" dirty="0" smtClean="0"/>
              <a:t>The same can be said for various nutrients: limiting nutrients.</a:t>
            </a:r>
            <a:endParaRPr lang="en-US" b="1" dirty="0"/>
          </a:p>
        </p:txBody>
      </p:sp>
      <p:pic>
        <p:nvPicPr>
          <p:cNvPr id="4" name="Picture 3" descr="54-01-EcosystemDynamics-AL.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2615" y="0"/>
            <a:ext cx="4881385" cy="6858000"/>
          </a:xfrm>
          <a:prstGeom prst="rect">
            <a:avLst/>
          </a:prstGeom>
        </p:spPr>
      </p:pic>
    </p:spTree>
    <p:extLst>
      <p:ext uri="{BB962C8B-B14F-4D97-AF65-F5344CB8AC3E}">
        <p14:creationId xmlns:p14="http://schemas.microsoft.com/office/powerpoint/2010/main" xmlns="" val="3931353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Energy Budget</a:t>
            </a:r>
            <a:endParaRPr lang="en-US" dirty="0"/>
          </a:p>
        </p:txBody>
      </p:sp>
      <p:sp>
        <p:nvSpPr>
          <p:cNvPr id="7" name="Content Placeholder 6"/>
          <p:cNvSpPr>
            <a:spLocks noGrp="1"/>
          </p:cNvSpPr>
          <p:nvPr>
            <p:ph idx="1"/>
          </p:nvPr>
        </p:nvSpPr>
        <p:spPr>
          <a:xfrm>
            <a:off x="0" y="2070846"/>
            <a:ext cx="9144000" cy="4182035"/>
          </a:xfrm>
        </p:spPr>
        <p:txBody>
          <a:bodyPr/>
          <a:lstStyle/>
          <a:p>
            <a:r>
              <a:rPr lang="en-US" dirty="0" smtClean="0"/>
              <a:t>Despite the large amount of solar radiation that bombards the earth daily, only a small amount is used in photosynthesis. ~1% is used for photosynthesis!</a:t>
            </a:r>
          </a:p>
          <a:p>
            <a:r>
              <a:rPr lang="en-US" dirty="0" smtClean="0"/>
              <a:t>GPP = amount of energy from light converted to chemical energy.</a:t>
            </a:r>
          </a:p>
          <a:p>
            <a:r>
              <a:rPr lang="en-US" dirty="0" smtClean="0"/>
              <a:t>NPP = GPP – energy used by primary producers to make energy. This is the energy available to consumers – the energy that moves up the food chain/web.</a:t>
            </a:r>
            <a:endParaRPr lang="en-US" dirty="0"/>
          </a:p>
        </p:txBody>
      </p:sp>
    </p:spTree>
    <p:extLst>
      <p:ext uri="{BB962C8B-B14F-4D97-AF65-F5344CB8AC3E}">
        <p14:creationId xmlns:p14="http://schemas.microsoft.com/office/powerpoint/2010/main" xmlns="" val="2397527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Energy Transfer </a:t>
            </a:r>
            <a:br>
              <a:rPr lang="en-US" dirty="0" smtClean="0"/>
            </a:br>
            <a:r>
              <a:rPr lang="en-US" dirty="0" smtClean="0"/>
              <a:t>Between Trophic Levels</a:t>
            </a:r>
            <a:endParaRPr lang="en-US" dirty="0"/>
          </a:p>
        </p:txBody>
      </p:sp>
      <p:pic>
        <p:nvPicPr>
          <p:cNvPr id="4" name="Picture 3" descr="imgr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12260"/>
            <a:ext cx="3868498" cy="3003775"/>
          </a:xfrm>
          <a:prstGeom prst="rect">
            <a:avLst/>
          </a:prstGeom>
        </p:spPr>
      </p:pic>
      <p:sp>
        <p:nvSpPr>
          <p:cNvPr id="5" name="TextBox 4"/>
          <p:cNvSpPr txBox="1"/>
          <p:nvPr/>
        </p:nvSpPr>
        <p:spPr>
          <a:xfrm>
            <a:off x="3956698" y="2046374"/>
            <a:ext cx="5275502" cy="2031325"/>
          </a:xfrm>
          <a:prstGeom prst="rect">
            <a:avLst/>
          </a:prstGeom>
          <a:noFill/>
        </p:spPr>
        <p:txBody>
          <a:bodyPr wrap="square" rtlCol="0">
            <a:spAutoFit/>
          </a:bodyPr>
          <a:lstStyle/>
          <a:p>
            <a:r>
              <a:rPr lang="en-US" b="1" dirty="0" smtClean="0">
                <a:solidFill>
                  <a:srgbClr val="FFFFFF"/>
                </a:solidFill>
              </a:rPr>
              <a:t>Much of the energy consumed by an organism in a trophic level above consumers is lost to heat through undigested feces, respiration, etc.</a:t>
            </a:r>
          </a:p>
          <a:p>
            <a:endParaRPr lang="en-US" b="1" dirty="0">
              <a:solidFill>
                <a:srgbClr val="FFFFFF"/>
              </a:solidFill>
            </a:endParaRPr>
          </a:p>
          <a:p>
            <a:r>
              <a:rPr lang="en-US" b="1" dirty="0" smtClean="0">
                <a:solidFill>
                  <a:srgbClr val="FFFFFF"/>
                </a:solidFill>
              </a:rPr>
              <a:t>~1/6 energy consumed is used for growth (secondary production). </a:t>
            </a:r>
          </a:p>
          <a:p>
            <a:endParaRPr lang="en-US" b="1" dirty="0">
              <a:solidFill>
                <a:srgbClr val="FFFFFF"/>
              </a:solidFill>
            </a:endParaRPr>
          </a:p>
        </p:txBody>
      </p:sp>
    </p:spTree>
    <p:extLst>
      <p:ext uri="{BB962C8B-B14F-4D97-AF65-F5344CB8AC3E}">
        <p14:creationId xmlns:p14="http://schemas.microsoft.com/office/powerpoint/2010/main" xmlns="" val="3761542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Trophic Efficiencies</a:t>
            </a:r>
            <a:endParaRPr lang="en-US" dirty="0"/>
          </a:p>
        </p:txBody>
      </p:sp>
      <p:sp>
        <p:nvSpPr>
          <p:cNvPr id="5" name="Text Placeholder 4"/>
          <p:cNvSpPr>
            <a:spLocks noGrp="1"/>
          </p:cNvSpPr>
          <p:nvPr>
            <p:ph type="body" sz="half" idx="2"/>
          </p:nvPr>
        </p:nvSpPr>
        <p:spPr/>
        <p:txBody>
          <a:bodyPr/>
          <a:lstStyle/>
          <a:p>
            <a:r>
              <a:rPr lang="en-US" dirty="0" smtClean="0"/>
              <a:t>Amount of product transferred from one trophic level to the next.</a:t>
            </a:r>
          </a:p>
          <a:p>
            <a:endParaRPr lang="en-US" dirty="0"/>
          </a:p>
          <a:p>
            <a:r>
              <a:rPr lang="en-US" dirty="0" smtClean="0"/>
              <a:t>Much of the energy from one trophic level is lost due to heat.</a:t>
            </a:r>
          </a:p>
          <a:p>
            <a:endParaRPr lang="en-US" dirty="0"/>
          </a:p>
          <a:p>
            <a:r>
              <a:rPr lang="en-US" dirty="0" smtClean="0"/>
              <a:t>~10% of the available energy is passed to the next trophic level.</a:t>
            </a:r>
          </a:p>
        </p:txBody>
      </p:sp>
      <p:pic>
        <p:nvPicPr>
          <p:cNvPr id="9" name="Picture 8" descr="imgr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4780" y="1589304"/>
            <a:ext cx="5069220" cy="3322822"/>
          </a:xfrm>
          <a:prstGeom prst="rect">
            <a:avLst/>
          </a:prstGeom>
        </p:spPr>
      </p:pic>
    </p:spTree>
    <p:extLst>
      <p:ext uri="{BB962C8B-B14F-4D97-AF65-F5344CB8AC3E}">
        <p14:creationId xmlns:p14="http://schemas.microsoft.com/office/powerpoint/2010/main" xmlns="" val="3405905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Similar Trends are Established for Biomass and Density</a:t>
            </a:r>
            <a:endParaRPr lang="en-US" dirty="0"/>
          </a:p>
        </p:txBody>
      </p:sp>
      <p:pic>
        <p:nvPicPr>
          <p:cNvPr id="5" name="Picture 4" descr="imgre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46475"/>
            <a:ext cx="5318418" cy="2452120"/>
          </a:xfrm>
          <a:prstGeom prst="rect">
            <a:avLst/>
          </a:prstGeom>
        </p:spPr>
      </p:pic>
      <p:pic>
        <p:nvPicPr>
          <p:cNvPr id="6" name="Picture 5" descr="imgr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10289"/>
            <a:ext cx="5318418" cy="2447711"/>
          </a:xfrm>
          <a:prstGeom prst="rect">
            <a:avLst/>
          </a:prstGeom>
        </p:spPr>
      </p:pic>
      <p:sp>
        <p:nvSpPr>
          <p:cNvPr id="7" name="TextBox 6"/>
          <p:cNvSpPr txBox="1"/>
          <p:nvPr/>
        </p:nvSpPr>
        <p:spPr>
          <a:xfrm>
            <a:off x="5880648" y="3844652"/>
            <a:ext cx="3263352" cy="707886"/>
          </a:xfrm>
          <a:prstGeom prst="rect">
            <a:avLst/>
          </a:prstGeom>
          <a:noFill/>
        </p:spPr>
        <p:txBody>
          <a:bodyPr wrap="square" rtlCol="0">
            <a:spAutoFit/>
          </a:bodyPr>
          <a:lstStyle/>
          <a:p>
            <a:r>
              <a:rPr lang="en-US" sz="4000" b="1" dirty="0" smtClean="0">
                <a:solidFill>
                  <a:srgbClr val="FFFFFF"/>
                </a:solidFill>
              </a:rPr>
              <a:t>But Why???</a:t>
            </a:r>
            <a:endParaRPr lang="en-US" sz="4000" b="1" dirty="0">
              <a:solidFill>
                <a:srgbClr val="FFFFFF"/>
              </a:solidFill>
            </a:endParaRPr>
          </a:p>
        </p:txBody>
      </p:sp>
    </p:spTree>
    <p:extLst>
      <p:ext uri="{BB962C8B-B14F-4D97-AF65-F5344CB8AC3E}">
        <p14:creationId xmlns:p14="http://schemas.microsoft.com/office/powerpoint/2010/main" xmlns="" val="4134571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Biogeochemical Cycles</a:t>
            </a:r>
            <a:endParaRPr lang="en-US" dirty="0"/>
          </a:p>
        </p:txBody>
      </p:sp>
      <p:pic>
        <p:nvPicPr>
          <p:cNvPr id="3" name="Picture 2" descr="biogen.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5772" y="2059339"/>
            <a:ext cx="4628227" cy="4102100"/>
          </a:xfrm>
          <a:prstGeom prst="rect">
            <a:avLst/>
          </a:prstGeom>
        </p:spPr>
      </p:pic>
      <p:sp>
        <p:nvSpPr>
          <p:cNvPr id="4" name="TextBox 3"/>
          <p:cNvSpPr txBox="1"/>
          <p:nvPr/>
        </p:nvSpPr>
        <p:spPr>
          <a:xfrm>
            <a:off x="0" y="1532388"/>
            <a:ext cx="4515772" cy="5262979"/>
          </a:xfrm>
          <a:prstGeom prst="rect">
            <a:avLst/>
          </a:prstGeom>
          <a:noFill/>
        </p:spPr>
        <p:txBody>
          <a:bodyPr wrap="square" rtlCol="0">
            <a:spAutoFit/>
          </a:bodyPr>
          <a:lstStyle/>
          <a:p>
            <a:pPr algn="ctr"/>
            <a:r>
              <a:rPr lang="en-US" sz="2400" b="1" dirty="0" smtClean="0">
                <a:solidFill>
                  <a:srgbClr val="FFFFFF"/>
                </a:solidFill>
              </a:rPr>
              <a:t>For each of the biogeochemical cycles please note:</a:t>
            </a:r>
          </a:p>
          <a:p>
            <a:endParaRPr lang="en-US" sz="2400" b="1" dirty="0">
              <a:solidFill>
                <a:srgbClr val="FFFFFF"/>
              </a:solidFill>
            </a:endParaRPr>
          </a:p>
          <a:p>
            <a:r>
              <a:rPr lang="en-US" sz="2200" b="1" dirty="0" smtClean="0">
                <a:solidFill>
                  <a:srgbClr val="FFFFFF"/>
                </a:solidFill>
              </a:rPr>
              <a:t>Biological importance</a:t>
            </a:r>
          </a:p>
          <a:p>
            <a:endParaRPr lang="en-US" sz="2200" b="1" dirty="0">
              <a:solidFill>
                <a:srgbClr val="FFFFFF"/>
              </a:solidFill>
            </a:endParaRPr>
          </a:p>
          <a:p>
            <a:r>
              <a:rPr lang="en-US" sz="2200" b="1" dirty="0" smtClean="0">
                <a:solidFill>
                  <a:srgbClr val="FFFFFF"/>
                </a:solidFill>
              </a:rPr>
              <a:t>Forms available to life</a:t>
            </a:r>
          </a:p>
          <a:p>
            <a:endParaRPr lang="en-US" sz="2200" b="1" dirty="0">
              <a:solidFill>
                <a:srgbClr val="FFFFFF"/>
              </a:solidFill>
            </a:endParaRPr>
          </a:p>
          <a:p>
            <a:r>
              <a:rPr lang="en-US" sz="2200" b="1" dirty="0" smtClean="0">
                <a:solidFill>
                  <a:srgbClr val="FFFFFF"/>
                </a:solidFill>
              </a:rPr>
              <a:t>Reservoirs – biotic or abiotic accumulations of a particular chemical that living things draw nutrients from and also return the nutrient to</a:t>
            </a:r>
          </a:p>
          <a:p>
            <a:endParaRPr lang="en-US" sz="2200" b="1" dirty="0">
              <a:solidFill>
                <a:srgbClr val="FFFFFF"/>
              </a:solidFill>
            </a:endParaRPr>
          </a:p>
          <a:p>
            <a:r>
              <a:rPr lang="en-US" sz="2200" b="1" dirty="0" smtClean="0">
                <a:solidFill>
                  <a:srgbClr val="FFFFFF"/>
                </a:solidFill>
              </a:rPr>
              <a:t>Key processes – driving factors for each cycle</a:t>
            </a:r>
            <a:endParaRPr lang="en-US" sz="2200" b="1" dirty="0">
              <a:solidFill>
                <a:srgbClr val="FFFFFF"/>
              </a:solidFill>
            </a:endParaRPr>
          </a:p>
        </p:txBody>
      </p:sp>
    </p:spTree>
    <p:extLst>
      <p:ext uri="{BB962C8B-B14F-4D97-AF65-F5344CB8AC3E}">
        <p14:creationId xmlns:p14="http://schemas.microsoft.com/office/powerpoint/2010/main" xmlns="" val="384652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120131"/>
          </a:xfrm>
        </p:spPr>
        <p:txBody>
          <a:bodyPr/>
          <a:lstStyle/>
          <a:p>
            <a:r>
              <a:rPr lang="en-US" dirty="0" smtClean="0"/>
              <a:t>Water Cycle</a:t>
            </a:r>
            <a:endParaRPr lang="en-US" dirty="0"/>
          </a:p>
        </p:txBody>
      </p:sp>
      <p:pic>
        <p:nvPicPr>
          <p:cNvPr id="3" name="Picture 2" descr="hydro.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629400"/>
          </a:xfrm>
          <a:prstGeom prst="rect">
            <a:avLst/>
          </a:prstGeom>
        </p:spPr>
      </p:pic>
    </p:spTree>
    <p:extLst>
      <p:ext uri="{BB962C8B-B14F-4D97-AF65-F5344CB8AC3E}">
        <p14:creationId xmlns:p14="http://schemas.microsoft.com/office/powerpoint/2010/main" xmlns="" val="620645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lobal_carbon_cycl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xmlns="" val="979853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nitrogen_cycle.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358387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33_02_08_11_9_42_28_14431781.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xmlns="" val="308163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Controls Terrestrial Biomes</a:t>
            </a:r>
          </a:p>
        </p:txBody>
      </p:sp>
      <p:pic>
        <p:nvPicPr>
          <p:cNvPr id="3" name="Picture 2" descr="34_08TerrestrialBiomes-L copy.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497106"/>
            <a:ext cx="9144000" cy="5360894"/>
          </a:xfrm>
          <a:prstGeom prst="rect">
            <a:avLst/>
          </a:prstGeom>
        </p:spPr>
      </p:pic>
    </p:spTree>
    <p:extLst>
      <p:ext uri="{BB962C8B-B14F-4D97-AF65-F5344CB8AC3E}">
        <p14:creationId xmlns:p14="http://schemas.microsoft.com/office/powerpoint/2010/main" xmlns="" val="45141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xmlns="" val="1437052150"/>
              </p:ext>
            </p:extLst>
          </p:nvPr>
        </p:nvGraphicFramePr>
        <p:xfrm>
          <a:off x="33866" y="1"/>
          <a:ext cx="9076266" cy="697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6283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59267"/>
            <a:ext cx="3250360" cy="1631950"/>
          </a:xfrm>
        </p:spPr>
        <p:txBody>
          <a:bodyPr/>
          <a:lstStyle/>
          <a:p>
            <a:r>
              <a:rPr lang="en-US" sz="4000" dirty="0" smtClean="0"/>
              <a:t>Aquatic Biomes</a:t>
            </a:r>
            <a:endParaRPr lang="en-US" sz="4000" dirty="0"/>
          </a:p>
        </p:txBody>
      </p:sp>
      <p:sp>
        <p:nvSpPr>
          <p:cNvPr id="4" name="Text Placeholder 3"/>
          <p:cNvSpPr>
            <a:spLocks noGrp="1"/>
          </p:cNvSpPr>
          <p:nvPr>
            <p:ph type="body" sz="half" idx="2"/>
          </p:nvPr>
        </p:nvSpPr>
        <p:spPr/>
        <p:txBody>
          <a:bodyPr/>
          <a:lstStyle/>
          <a:p>
            <a:r>
              <a:rPr lang="en-US" sz="2000" b="1" dirty="0" smtClean="0"/>
              <a:t>Make up most of the largest of all biomes.</a:t>
            </a:r>
          </a:p>
          <a:p>
            <a:endParaRPr lang="en-US" sz="2000" b="1" dirty="0"/>
          </a:p>
          <a:p>
            <a:r>
              <a:rPr lang="en-US" sz="2000" b="1" dirty="0" smtClean="0"/>
              <a:t>Similarly diverse as terrestrial biomes.</a:t>
            </a:r>
          </a:p>
          <a:p>
            <a:endParaRPr lang="en-US" sz="2000" b="1" dirty="0"/>
          </a:p>
          <a:p>
            <a:r>
              <a:rPr lang="en-US" sz="2000" b="1" dirty="0" smtClean="0"/>
              <a:t>Characterized by their physical environment: salt, light, soils, and biotic factors</a:t>
            </a:r>
            <a:r>
              <a:rPr lang="en-US" dirty="0" smtClean="0"/>
              <a:t>.</a:t>
            </a:r>
            <a:endParaRPr lang="en-US" dirty="0"/>
          </a:p>
        </p:txBody>
      </p:sp>
      <p:pic>
        <p:nvPicPr>
          <p:cNvPr id="11" name="Picture 10" descr="imag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6031" y="931332"/>
            <a:ext cx="5117969" cy="4639735"/>
          </a:xfrm>
          <a:prstGeom prst="rect">
            <a:avLst/>
          </a:prstGeom>
        </p:spPr>
      </p:pic>
    </p:spTree>
    <p:extLst>
      <p:ext uri="{BB962C8B-B14F-4D97-AF65-F5344CB8AC3E}">
        <p14:creationId xmlns:p14="http://schemas.microsoft.com/office/powerpoint/2010/main" xmlns="" val="798070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004265"/>
          </a:xfrm>
        </p:spPr>
        <p:txBody>
          <a:bodyPr/>
          <a:lstStyle/>
          <a:p>
            <a:r>
              <a:rPr lang="en-US" dirty="0" smtClean="0"/>
              <a:t>Zonation in Aquatic Biomes</a:t>
            </a:r>
            <a:endParaRPr lang="en-US" dirty="0"/>
          </a:p>
        </p:txBody>
      </p:sp>
      <p:sp>
        <p:nvSpPr>
          <p:cNvPr id="7" name="Content Placeholder 6"/>
          <p:cNvSpPr>
            <a:spLocks noGrp="1"/>
          </p:cNvSpPr>
          <p:nvPr>
            <p:ph idx="1"/>
          </p:nvPr>
        </p:nvSpPr>
        <p:spPr>
          <a:xfrm>
            <a:off x="0" y="2070846"/>
            <a:ext cx="3081868" cy="4182035"/>
          </a:xfrm>
        </p:spPr>
        <p:txBody>
          <a:bodyPr/>
          <a:lstStyle/>
          <a:p>
            <a:r>
              <a:rPr lang="en-US" b="1" dirty="0" smtClean="0"/>
              <a:t>Zonation depends upon:</a:t>
            </a:r>
          </a:p>
          <a:p>
            <a:pPr lvl="1"/>
            <a:r>
              <a:rPr lang="en-US" dirty="0" smtClean="0"/>
              <a:t>1) Light penetration</a:t>
            </a:r>
          </a:p>
          <a:p>
            <a:pPr lvl="1"/>
            <a:r>
              <a:rPr lang="en-US" dirty="0" smtClean="0"/>
              <a:t>2) Distance from shore and water depth</a:t>
            </a:r>
          </a:p>
          <a:p>
            <a:pPr lvl="1"/>
            <a:r>
              <a:rPr lang="en-US" dirty="0" smtClean="0"/>
              <a:t>3) Open water vs. bottom</a:t>
            </a:r>
            <a:endParaRPr lang="en-US" dirty="0"/>
          </a:p>
        </p:txBody>
      </p:sp>
      <p:pic>
        <p:nvPicPr>
          <p:cNvPr id="9" name="Picture 8" descr="PelagicZoneDiagram.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81868" y="1502577"/>
            <a:ext cx="6062132" cy="5355422"/>
          </a:xfrm>
          <a:prstGeom prst="rect">
            <a:avLst/>
          </a:prstGeom>
        </p:spPr>
      </p:pic>
    </p:spTree>
    <p:extLst>
      <p:ext uri="{BB962C8B-B14F-4D97-AF65-F5344CB8AC3E}">
        <p14:creationId xmlns:p14="http://schemas.microsoft.com/office/powerpoint/2010/main" xmlns="" val="320139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665"/>
            <a:ext cx="9144000" cy="1417638"/>
          </a:xfrm>
        </p:spPr>
        <p:txBody>
          <a:bodyPr/>
          <a:lstStyle/>
          <a:p>
            <a:r>
              <a:rPr lang="en-US" sz="3600" dirty="0" smtClean="0"/>
              <a:t>Different Zones = Different Environment!</a:t>
            </a:r>
            <a:endParaRPr lang="en-US" sz="3600" dirty="0"/>
          </a:p>
        </p:txBody>
      </p:sp>
      <p:graphicFrame>
        <p:nvGraphicFramePr>
          <p:cNvPr id="3" name="Diagram 2"/>
          <p:cNvGraphicFramePr/>
          <p:nvPr>
            <p:extLst>
              <p:ext uri="{D42A27DB-BD31-4B8C-83A1-F6EECF244321}">
                <p14:modId xmlns:p14="http://schemas.microsoft.com/office/powerpoint/2010/main" xmlns="" val="944321084"/>
              </p:ext>
            </p:extLst>
          </p:nvPr>
        </p:nvGraphicFramePr>
        <p:xfrm>
          <a:off x="0" y="778934"/>
          <a:ext cx="9144000" cy="607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01964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2600</TotalTime>
  <Words>1471</Words>
  <Application>Microsoft Office PowerPoint</Application>
  <PresentationFormat>On-screen Show (4:3)</PresentationFormat>
  <Paragraphs>243</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Habitat</vt:lpstr>
      <vt:lpstr>Ecology</vt:lpstr>
      <vt:lpstr>Slide 2</vt:lpstr>
      <vt:lpstr>Climate Drives Ecology</vt:lpstr>
      <vt:lpstr>Water and it’s Impact on Climate</vt:lpstr>
      <vt:lpstr>Climate Controls Terrestrial Biomes</vt:lpstr>
      <vt:lpstr>Slide 6</vt:lpstr>
      <vt:lpstr>Aquatic Biomes</vt:lpstr>
      <vt:lpstr>Zonation in Aquatic Biomes</vt:lpstr>
      <vt:lpstr>Different Zones = Different Environment!</vt:lpstr>
      <vt:lpstr>Slide 10</vt:lpstr>
      <vt:lpstr>Ecological Perspective - What is being studied?</vt:lpstr>
      <vt:lpstr>Population Ecology</vt:lpstr>
      <vt:lpstr>Population Density</vt:lpstr>
      <vt:lpstr>Dispersion: Spacing of individuals in a population</vt:lpstr>
      <vt:lpstr>Demography – the vital statistics and how they change</vt:lpstr>
      <vt:lpstr>Methods of Displaying  Population Death Rate: Life Table </vt:lpstr>
      <vt:lpstr>Survivorship Curve</vt:lpstr>
      <vt:lpstr>Population Growth</vt:lpstr>
      <vt:lpstr>Exponential Growth</vt:lpstr>
      <vt:lpstr>Logistic Growth</vt:lpstr>
      <vt:lpstr>Logistic Growth  and Real Populations</vt:lpstr>
      <vt:lpstr>Population Growth and Natural Selection: How and why do Populations Grow?</vt:lpstr>
      <vt:lpstr>Population Growth Regulation</vt:lpstr>
      <vt:lpstr>Ultimately Populations Fluctuate Yearly – Population Dynamics</vt:lpstr>
      <vt:lpstr>Community Ecology</vt:lpstr>
      <vt:lpstr>Ecological Niche</vt:lpstr>
      <vt:lpstr>Resource Partitioning</vt:lpstr>
      <vt:lpstr>Community Interactions are Classified Based on Help, Harm, or no Effect</vt:lpstr>
      <vt:lpstr>Slide 29</vt:lpstr>
      <vt:lpstr>Symbiosis: 2 or more species in direct and intimate contact</vt:lpstr>
      <vt:lpstr>Community Structure</vt:lpstr>
      <vt:lpstr>Community Structure: Trophic Levels</vt:lpstr>
      <vt:lpstr>Community Structure: Food Web</vt:lpstr>
      <vt:lpstr>Species with a Large Impact</vt:lpstr>
      <vt:lpstr>Disturbance and it’s Impact  on the Community</vt:lpstr>
      <vt:lpstr>Ecological Succession</vt:lpstr>
      <vt:lpstr>Slide 37</vt:lpstr>
      <vt:lpstr>Ecosystem Ecology</vt:lpstr>
      <vt:lpstr>Energy Flow and Chemical Cycling</vt:lpstr>
      <vt:lpstr>Overview of Energy and Nutrient Dynamics in an Ecosystem</vt:lpstr>
      <vt:lpstr>Ecosystem Energy Budget</vt:lpstr>
      <vt:lpstr>Energy Transfer  Between Trophic Levels</vt:lpstr>
      <vt:lpstr>Trophic Efficiencies</vt:lpstr>
      <vt:lpstr>Similar Trends are Established for Biomass and Density</vt:lpstr>
      <vt:lpstr>Biogeochemical Cycles</vt:lpstr>
      <vt:lpstr>Water Cycle</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James Boylan</dc:creator>
  <cp:lastModifiedBy>jboylan</cp:lastModifiedBy>
  <cp:revision>42</cp:revision>
  <dcterms:created xsi:type="dcterms:W3CDTF">2014-09-05T22:50:53Z</dcterms:created>
  <dcterms:modified xsi:type="dcterms:W3CDTF">2014-09-08T12:53:54Z</dcterms:modified>
</cp:coreProperties>
</file>