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04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36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17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577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8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4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9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89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40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E1E1E-5B54-4129-B02C-0F2EA023B8F2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7B985-DB16-40E8-968F-22AD589C68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04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Rhythmic Notation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 Music Theory</a:t>
            </a:r>
          </a:p>
          <a:p>
            <a:r>
              <a:rPr lang="en-US" dirty="0" smtClean="0"/>
              <a:t>Mr. Silvagni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49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Time signatures are defined into meter types</a:t>
            </a:r>
          </a:p>
          <a:p>
            <a:r>
              <a:rPr lang="en-US" dirty="0" smtClean="0"/>
              <a:t>Meter describes not only how many beats, but how the music will feel</a:t>
            </a:r>
          </a:p>
          <a:p>
            <a:endParaRPr lang="en-US" dirty="0"/>
          </a:p>
          <a:p>
            <a:r>
              <a:rPr lang="en-US" dirty="0" smtClean="0"/>
              <a:t>Simple Meter – the beat note will divide into 2 equal parts</a:t>
            </a:r>
          </a:p>
          <a:p>
            <a:r>
              <a:rPr lang="en-US" dirty="0" smtClean="0"/>
              <a:t>Compound Meter – the beat note will divide into 3 equal parts</a:t>
            </a:r>
          </a:p>
          <a:p>
            <a:r>
              <a:rPr lang="en-US" dirty="0" smtClean="0"/>
              <a:t>Complex Meter – the beat note will divide into both 2 and 3 parts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041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Duple Meter – there are two strong beats in a measure</a:t>
            </a:r>
            <a:endParaRPr lang="en-US" dirty="0"/>
          </a:p>
          <a:p>
            <a:r>
              <a:rPr lang="en-US" dirty="0" smtClean="0"/>
              <a:t>Triple Meter – there are three strong beats in a measure</a:t>
            </a:r>
          </a:p>
          <a:p>
            <a:r>
              <a:rPr lang="en-US" dirty="0" smtClean="0"/>
              <a:t>Quadruple Meter – there are four strong beats in a measure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306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Simple Duple – 2/4, 2/2, 2/8, 2/16, 2/1 (2)</a:t>
            </a:r>
          </a:p>
          <a:p>
            <a:r>
              <a:rPr lang="en-US" dirty="0" smtClean="0"/>
              <a:t>Simple Triple – 3/4, 3/2, 3/8, 3/16, 3/1 (3)</a:t>
            </a:r>
          </a:p>
          <a:p>
            <a:r>
              <a:rPr lang="en-US" dirty="0" smtClean="0"/>
              <a:t>Simple Quadruple – 4/4, 4/2, 4/8, 4/16, 4/1 (4)</a:t>
            </a:r>
          </a:p>
          <a:p>
            <a:r>
              <a:rPr lang="en-US" dirty="0" smtClean="0"/>
              <a:t>Compound Duple – 6/4, 6/2, 6/8, 6/16, 6/1 (6)</a:t>
            </a:r>
          </a:p>
          <a:p>
            <a:r>
              <a:rPr lang="en-US" dirty="0" smtClean="0"/>
              <a:t>Compound Triple – 9/4, 9/2, 9/8, 9/16, 9/1 (9)</a:t>
            </a:r>
          </a:p>
          <a:p>
            <a:r>
              <a:rPr lang="en-US" dirty="0" smtClean="0"/>
              <a:t>Compound Quadruple – 12/4, 12/2, 12/8, 12/16, 12/1 (12)</a:t>
            </a:r>
          </a:p>
          <a:p>
            <a:r>
              <a:rPr lang="en-US" dirty="0" smtClean="0"/>
              <a:t>Complex Duple – 5/4, 5/2, 5/8, 5/16, 5/1 (5)</a:t>
            </a:r>
          </a:p>
          <a:p>
            <a:r>
              <a:rPr lang="en-US" dirty="0" smtClean="0"/>
              <a:t>Complex Triple – 7/4, 7/2, 7/8, 7/16, 7/1 (7)</a:t>
            </a:r>
          </a:p>
          <a:p>
            <a:r>
              <a:rPr lang="en-US" dirty="0" smtClean="0"/>
              <a:t>Complex Quadruple – 10/4, 10/2, 10/8, 10/16, 10/1, 11/4, 11/2, 11/8, 11/16, 11/1 (10 and 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568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eighth notes and below, note beaming needs to show where the beats are</a:t>
            </a:r>
          </a:p>
          <a:p>
            <a:r>
              <a:rPr lang="en-US" dirty="0" smtClean="0"/>
              <a:t>Simple meters: beam notes in groups of 2 or 4</a:t>
            </a:r>
          </a:p>
          <a:p>
            <a:r>
              <a:rPr lang="en-US" dirty="0" smtClean="0"/>
              <a:t>Compound meters: beam notes in groups of 3 or 6</a:t>
            </a:r>
          </a:p>
          <a:p>
            <a:r>
              <a:rPr lang="en-US" dirty="0" smtClean="0"/>
              <a:t>Complex meters: beam notes in groups depending on length of beats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70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Rhythm?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Rhythm is how music moves</a:t>
            </a:r>
          </a:p>
          <a:p>
            <a:r>
              <a:rPr lang="en-US" dirty="0" smtClean="0"/>
              <a:t>It is how close or far apart notes are played together</a:t>
            </a:r>
          </a:p>
          <a:p>
            <a:r>
              <a:rPr lang="en-US" dirty="0" smtClean="0"/>
              <a:t>It makes music interesting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30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notes?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682150"/>
            <a:ext cx="4953000" cy="4110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610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rests?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676400"/>
            <a:ext cx="6134100" cy="436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000718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Breve or Double Whole Note</a:t>
            </a:r>
            <a:endParaRPr lang="en-US" dirty="0"/>
          </a:p>
        </p:txBody>
      </p:sp>
      <p:pic>
        <p:nvPicPr>
          <p:cNvPr id="307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4860716" cy="2010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43400"/>
            <a:ext cx="1371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9145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these notes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Nothing…without a time signature</a:t>
            </a:r>
          </a:p>
          <a:p>
            <a:endParaRPr lang="en-US" dirty="0"/>
          </a:p>
          <a:p>
            <a:r>
              <a:rPr lang="en-US" u="sng" dirty="0" smtClean="0"/>
              <a:t>Time Signature</a:t>
            </a:r>
            <a:r>
              <a:rPr lang="en-US" dirty="0" smtClean="0"/>
              <a:t>: an indication of rhythm, following a clef, with the bottom number defining the beat and the top number giving the number of beats in each measure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8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Signature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895600"/>
            <a:ext cx="4572000" cy="1343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9970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90800"/>
            <a:ext cx="8229600" cy="167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5007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Time Signatures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209800"/>
            <a:ext cx="2424112" cy="2858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2247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388</Words>
  <Application>Microsoft Office PowerPoint</Application>
  <PresentationFormat>On-screen Show (4:3)</PresentationFormat>
  <Paragraphs>43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Rhythmic Notation</vt:lpstr>
      <vt:lpstr>What is Rhythm?</vt:lpstr>
      <vt:lpstr>What are the notes?</vt:lpstr>
      <vt:lpstr>What are the rests?</vt:lpstr>
      <vt:lpstr>Breve or Double Whole Note</vt:lpstr>
      <vt:lpstr>What do these notes mean?</vt:lpstr>
      <vt:lpstr>Time Signature</vt:lpstr>
      <vt:lpstr>Example</vt:lpstr>
      <vt:lpstr>Other Time Signatures</vt:lpstr>
      <vt:lpstr>Meter</vt:lpstr>
      <vt:lpstr>Meter Types</vt:lpstr>
      <vt:lpstr>Meter Types</vt:lpstr>
      <vt:lpstr>Beaming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Rhythmic Notation</dc:title>
  <dc:creator>Marc</dc:creator>
  <cp:lastModifiedBy>Marc</cp:lastModifiedBy>
  <cp:revision>2</cp:revision>
  <dcterms:created xsi:type="dcterms:W3CDTF">2016-11-01T18:30:24Z</dcterms:created>
  <dcterms:modified xsi:type="dcterms:W3CDTF">2016-11-01T18:46:04Z</dcterms:modified>
</cp:coreProperties>
</file>