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Oswald" charset="0"/>
      <p:regular r:id="rId15"/>
      <p:bold r:id="rId16"/>
    </p:embeddedFont>
    <p:embeddedFont>
      <p:font typeface="Average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222" y="-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7" name="Shape 5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3" name="Shape 12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3" name="Shape 6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05" name="Shape 1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hape 10"/>
          <p:cNvGrpSpPr/>
          <p:nvPr/>
        </p:nvGrpSpPr>
        <p:grpSpPr>
          <a:xfrm>
            <a:off x="4350278" y="2855377"/>
            <a:ext cx="443588" cy="105632"/>
            <a:chOff x="4137525" y="2915950"/>
            <a:chExt cx="869099" cy="206999"/>
          </a:xfrm>
        </p:grpSpPr>
        <p:sp>
          <p:nvSpPr>
            <p:cNvPr id="11" name="Shape 11"/>
            <p:cNvSpPr/>
            <p:nvPr/>
          </p:nvSpPr>
          <p:spPr>
            <a:xfrm>
              <a:off x="446857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2" name="Shape 12"/>
            <p:cNvSpPr/>
            <p:nvPr/>
          </p:nvSpPr>
          <p:spPr>
            <a:xfrm>
              <a:off x="479962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" name="Shape 13"/>
            <p:cNvSpPr/>
            <p:nvPr/>
          </p:nvSpPr>
          <p:spPr>
            <a:xfrm>
              <a:off x="4137525" y="2915950"/>
              <a:ext cx="206999" cy="206999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</p:grpSp>
      <p:sp>
        <p:nvSpPr>
          <p:cNvPr id="14" name="Shape 14"/>
          <p:cNvSpPr txBox="1">
            <a:spLocks noGrp="1"/>
          </p:cNvSpPr>
          <p:nvPr>
            <p:ph type="ctrTitle"/>
          </p:nvPr>
        </p:nvSpPr>
        <p:spPr>
          <a:xfrm>
            <a:off x="671257" y="990800"/>
            <a:ext cx="7801500" cy="17300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ubTitle" idx="1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>
            <a:spLocks noGrp="1"/>
          </p:cNvSpPr>
          <p:nvPr>
            <p:ph type="title"/>
          </p:nvPr>
        </p:nvSpPr>
        <p:spPr>
          <a:xfrm>
            <a:off x="311700" y="1255275"/>
            <a:ext cx="8520599" cy="1890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199" cy="8610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/>
        </p:nvSpPr>
        <p:spPr>
          <a:xfrm>
            <a:off x="4572000" y="0"/>
            <a:ext cx="4572000" cy="5143499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41" name="Shape 4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199" cy="1710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ubTitle" idx="1"/>
          </p:nvPr>
        </p:nvSpPr>
        <p:spPr>
          <a:xfrm>
            <a:off x="265500" y="2845200"/>
            <a:ext cx="4045199" cy="13455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0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buClr>
                <a:schemeClr val="lt1"/>
              </a:buClr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lt1"/>
                </a:solidFill>
              </a:rPr>
              <a:pPr lvl="0">
                <a:spcBef>
                  <a:spcPts val="0"/>
                </a:spcBef>
                <a:buNone/>
              </a:pPr>
              <a:t>‹#›</a:t>
            </a:fld>
            <a:endParaRPr lang="en">
              <a:solidFill>
                <a:schemeClr val="lt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pPr lvl="0">
                <a:spcBef>
                  <a:spcPts val="0"/>
                </a:spcBef>
                <a:buNone/>
              </a:pPr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SzPct val="100000"/>
              <a:buFont typeface="Average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accent3"/>
              </a:buClr>
              <a:buFont typeface="Average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rPr>
              <a:pPr lvl="0" algn="r">
                <a:spcBef>
                  <a:spcPts val="0"/>
                </a:spcBef>
                <a:buNone/>
              </a:pPr>
              <a:t>‹#›</a:t>
            </a:fld>
            <a:endParaRPr lang="en" sz="1000">
              <a:solidFill>
                <a:schemeClr val="accent3"/>
              </a:solidFill>
              <a:latin typeface="Average"/>
              <a:ea typeface="Average"/>
              <a:cs typeface="Average"/>
              <a:sym typeface="Averag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ctrTitle"/>
          </p:nvPr>
        </p:nvSpPr>
        <p:spPr>
          <a:xfrm>
            <a:off x="671257" y="990800"/>
            <a:ext cx="7801500" cy="1730099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Shawshank Redemption</a:t>
            </a:r>
          </a:p>
        </p:txBody>
      </p:sp>
      <p:sp>
        <p:nvSpPr>
          <p:cNvPr id="60" name="Shape 60"/>
          <p:cNvSpPr txBox="1">
            <a:spLocks noGrp="1"/>
          </p:cNvSpPr>
          <p:nvPr>
            <p:ph type="subTitle" idx="1"/>
          </p:nvPr>
        </p:nvSpPr>
        <p:spPr>
          <a:xfrm>
            <a:off x="671250" y="3174875"/>
            <a:ext cx="78015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Crime and Punishment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Andy spends a month in the infirmary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Bogs spend a week in the hole→ What do the guards do and react to what happened to Andy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Sisters never bothered Andy again</a:t>
            </a:r>
          </a:p>
          <a:p>
            <a:pPr marL="457200" lvl="0" indent="-228600" rtl="0">
              <a:spcBef>
                <a:spcPts val="0"/>
              </a:spcBef>
              <a:buAutoNum type="arabicPeriod"/>
            </a:pPr>
            <a:r>
              <a:rPr lang="en"/>
              <a:t>Bogs never walked again (transferred)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Rocks</a:t>
            </a: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Surprise inspection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Mark 13:35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John 8:12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was the inscription written over the Rita Hayworth poster?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“Salvation lies within”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Andy’s Reassignment</a:t>
            </a:r>
          </a:p>
        </p:txBody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Brooks and the library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Why me? Why now?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is Andy really doing in the library?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 us begin...</a:t>
            </a:r>
          </a:p>
        </p:txBody>
      </p:sp>
      <p:sp>
        <p:nvSpPr>
          <p:cNvPr id="66" name="Shape 6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Have you ever been wrongly accused of something? How did it make you feel? Was there justice?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is justice?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is revenge?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In the beginning...</a:t>
            </a: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1947: Portland, Maine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Andy Dufrense: convicted of murdering his wife and her lover→ claims to be innocent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**He is sentenced to two consecutive life sentences in Shawshank State Penitentiary 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Ellis “Red” Redding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"/>
              <a:t>How do the inmates react to the bus coming in? Why?</a:t>
            </a:r>
          </a:p>
          <a:p>
            <a:pPr marL="457200" lvl="0" indent="-228600" rtl="0">
              <a:spcBef>
                <a:spcPts val="0"/>
              </a:spcBef>
              <a:buChar char="●"/>
            </a:pPr>
            <a:r>
              <a:rPr lang="en"/>
              <a:t>What was Red’s impression of Andy when he first saw him?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Rule #1 No Blasphemy</a:t>
            </a:r>
          </a:p>
        </p:txBody>
      </p:sp>
      <p:sp>
        <p:nvSpPr>
          <p:cNvPr id="84" name="Shape 8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Discipline and the Bible→ is there a connection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Why is the first night the hardest? What is their reality?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The only question is: “Who is going to cry first?”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Let’s Meet the Characters</a:t>
            </a:r>
          </a:p>
        </p:txBody>
      </p:sp>
      <p:sp>
        <p:nvSpPr>
          <p:cNvPr id="90" name="Shape 9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Andy Dufrense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Ellis “Red” Redding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Warden Norton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Captain Hadley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Guard Dekins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Brooks Hatlen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“The Sisters” --&gt; Bogs Diamond</a:t>
            </a:r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Not Everything is as it Seems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“Everybody in here is innocent”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does Andy ask Red to get?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Why does Andy want this item?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advice does Red give Andy?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How was Andy demeanor different from the other inmantes?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Spring 1949</a:t>
            </a:r>
          </a:p>
        </p:txBody>
      </p:sp>
      <p:sp>
        <p:nvSpPr>
          <p:cNvPr id="102" name="Shape 10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*Andy’s reality changes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Special detail: outdoor detail→ needed volunteers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happens between Andy and Captain Hadley?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does Andy leverage for the other inmates?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“The lordes of all creation”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Shape 10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The Only Guilty Man in Shawshank</a:t>
            </a:r>
          </a:p>
        </p:txBody>
      </p:sp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What question does Red keep asking Andy? And his response?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 rtl="0">
              <a:spcBef>
                <a:spcPts val="0"/>
              </a:spcBef>
              <a:buNone/>
            </a:pPr>
            <a:r>
              <a:rPr lang="en"/>
              <a:t>What does Red say about why he is in Shawshank?</a:t>
            </a:r>
          </a:p>
          <a:p>
            <a:pPr lvl="0" rtl="0">
              <a:spcBef>
                <a:spcPts val="0"/>
              </a:spcBef>
              <a:buNone/>
            </a:pPr>
            <a:endParaRPr/>
          </a:p>
          <a:p>
            <a:pPr lvl="0">
              <a:spcBef>
                <a:spcPts val="0"/>
              </a:spcBef>
              <a:buNone/>
            </a:pPr>
            <a:r>
              <a:rPr lang="en"/>
              <a:t>*What is the next item Andy asks Red to get?</a:t>
            </a: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Microsoft Office PowerPoint</Application>
  <PresentationFormat>On-screen Show (16:9)</PresentationFormat>
  <Paragraphs>64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Oswald</vt:lpstr>
      <vt:lpstr>Average</vt:lpstr>
      <vt:lpstr>slate</vt:lpstr>
      <vt:lpstr>Shawshank Redemption</vt:lpstr>
      <vt:lpstr>Let us begin...</vt:lpstr>
      <vt:lpstr>In the beginning...</vt:lpstr>
      <vt:lpstr>Slide 4</vt:lpstr>
      <vt:lpstr>Rule #1 No Blasphemy</vt:lpstr>
      <vt:lpstr>Let’s Meet the Characters</vt:lpstr>
      <vt:lpstr>Not Everything is as it Seems</vt:lpstr>
      <vt:lpstr>Spring 1949</vt:lpstr>
      <vt:lpstr>The Only Guilty Man in Shawshank</vt:lpstr>
      <vt:lpstr>Slide 10</vt:lpstr>
      <vt:lpstr>Rocks</vt:lpstr>
      <vt:lpstr>Andy’s Reassignment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Shawshank Redemption</dc:title>
  <dc:creator>w-208</dc:creator>
  <cp:lastModifiedBy>w-208</cp:lastModifiedBy>
  <cp:revision>1</cp:revision>
  <dcterms:modified xsi:type="dcterms:W3CDTF">2016-01-05T18:13:49Z</dcterms:modified>
</cp:coreProperties>
</file>