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Oswald" charset="0"/>
      <p:regular r:id="rId15"/>
      <p:bold r:id="rId16"/>
    </p:embeddedFont>
    <p:embeddedFont>
      <p:font typeface="Average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Shawshank Redemption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Crime and Punishment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Andy spends a month in the infirmary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Bogs spend a week in the hole→ What do the guards do and react to what happened to Andy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Sisters never bothered Andy again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Bogs never walked again (transferred)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Rocks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Surprise inspection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Mark 13:35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John 8:12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was the inscription written over the Rita Hayworth poster?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“Salvation lies within”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Andy’s Reassignment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Brooks and the library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me? Why 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Andy really doing in the library?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 us begin...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Have you ever been wrongly accused of something? How did it make you feel? Was there justice?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justice?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revenge?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the beginning...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1947: Portland, Maine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Andy Dufrense: convicted of murdering his wife and her lover→ claims to be innocent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**He is sentenced to two consecutive life sentences in Shawshank State Penitentiary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Ellis “Red” Redding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How do the inmates react to the bus coming in? Why?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What was Red’s impression of Andy when he first saw him?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 #1 No Blasphemy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Discipline and the Bible→ is there a connection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is the first night the hardest? What is their reality?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only question is: “Who is going to cry first?”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Meet the Characters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Andy Dufrense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Ellis “Red” Redding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Warden Norton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Captain Hadley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Guard Dekins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Brooks Hatlen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“The Sisters” --&gt; Bogs Diamond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 Everything is as it Seems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“Everybody in here is innocent”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Andy ask Red to get?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does Andy want this item?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advice does Red give Andy?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was Andy demeanor different from the other inmantes?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Spring 1949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*Andy’s reality changes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Special detail: outdoor detail→ needed volunteers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happens between Andy and Captain Hadley?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Andy leverage for the other inmates?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“The lordes of all creation”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Only Guilty Man in Shawshank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question does Red keep asking Andy? And his response?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Red say about why he is in Shawshank?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*What is the next item Andy asks Red to get?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(16:9)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Oswald</vt:lpstr>
      <vt:lpstr>Average</vt:lpstr>
      <vt:lpstr>slate</vt:lpstr>
      <vt:lpstr>Shawshank Redemption</vt:lpstr>
      <vt:lpstr>Let us begin...</vt:lpstr>
      <vt:lpstr>In the beginning...</vt:lpstr>
      <vt:lpstr>Slide 4</vt:lpstr>
      <vt:lpstr>Rule #1 No Blasphemy</vt:lpstr>
      <vt:lpstr>Let’s Meet the Characters</vt:lpstr>
      <vt:lpstr>Not Everything is as it Seems</vt:lpstr>
      <vt:lpstr>Spring 1949</vt:lpstr>
      <vt:lpstr>The Only Guilty Man in Shawshank</vt:lpstr>
      <vt:lpstr>Slide 10</vt:lpstr>
      <vt:lpstr>Rocks</vt:lpstr>
      <vt:lpstr>Andy’s Reassignment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Shawshank Redemption</dc:title>
  <dc:creator>w-208</dc:creator>
  <cp:lastModifiedBy>w-208</cp:lastModifiedBy>
  <cp:revision>1</cp:revision>
  <dcterms:modified xsi:type="dcterms:W3CDTF">2016-01-05T18:13:49Z</dcterms:modified>
</cp:coreProperties>
</file>