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2" r:id="rId8"/>
    <p:sldId id="262" r:id="rId9"/>
    <p:sldId id="273" r:id="rId10"/>
    <p:sldId id="263" r:id="rId11"/>
    <p:sldId id="274" r:id="rId12"/>
    <p:sldId id="264" r:id="rId13"/>
    <p:sldId id="275" r:id="rId14"/>
    <p:sldId id="265" r:id="rId15"/>
    <p:sldId id="276" r:id="rId16"/>
    <p:sldId id="266" r:id="rId17"/>
    <p:sldId id="277" r:id="rId18"/>
    <p:sldId id="267" r:id="rId19"/>
    <p:sldId id="268" r:id="rId20"/>
    <p:sldId id="278" r:id="rId21"/>
    <p:sldId id="269" r:id="rId22"/>
    <p:sldId id="279" r:id="rId23"/>
    <p:sldId id="270" r:id="rId24"/>
    <p:sldId id="280" r:id="rId25"/>
    <p:sldId id="281" r:id="rId26"/>
    <p:sldId id="282" r:id="rId27"/>
    <p:sldId id="27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79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BBD0AEC-75AA-4261-8087-A52D1F2FE434}" type="datetimeFigureOut">
              <a:rPr lang="en-US" smtClean="0"/>
              <a:t>11/26/2016</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97C06DC-34A0-4B62-9A49-B6C7745D2BFE}"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BD0AEC-75AA-4261-8087-A52D1F2FE434}" type="datetimeFigureOut">
              <a:rPr lang="en-US" smtClean="0"/>
              <a:t>11/26/2016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97C06DC-34A0-4B62-9A49-B6C7745D2BFE}"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BD0AEC-75AA-4261-8087-A52D1F2FE434}" type="datetimeFigureOut">
              <a:rPr lang="en-US" smtClean="0"/>
              <a:t>11/26/2016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97C06DC-34A0-4B62-9A49-B6C7745D2BFE}"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BD0AEC-75AA-4261-8087-A52D1F2FE434}" type="datetimeFigureOut">
              <a:rPr lang="en-US" smtClean="0"/>
              <a:t>11/26/2016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97C06DC-34A0-4B62-9A49-B6C7745D2BFE}" type="slidenum">
              <a:rPr lang="en-US" smtClean="0"/>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BBD0AEC-75AA-4261-8087-A52D1F2FE434}" type="datetimeFigureOut">
              <a:rPr lang="en-US" smtClean="0"/>
              <a:t>11/26/2016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97C06DC-34A0-4B62-9A49-B6C7745D2BFE}"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BD0AEC-75AA-4261-8087-A52D1F2FE434}" type="datetimeFigureOut">
              <a:rPr lang="en-US" smtClean="0"/>
              <a:t>11/26/2016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97C06DC-34A0-4B62-9A49-B6C7745D2BFE}" type="slidenum">
              <a:rPr lang="en-US" smtClean="0"/>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BBD0AEC-75AA-4261-8087-A52D1F2FE434}" type="datetimeFigureOut">
              <a:rPr lang="en-US" smtClean="0"/>
              <a:t>11/26/2016</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B97C06DC-34A0-4B62-9A49-B6C7745D2BFE}"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BBD0AEC-75AA-4261-8087-A52D1F2FE434}" type="datetimeFigureOut">
              <a:rPr lang="en-US" smtClean="0"/>
              <a:t>11/26/2016</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B97C06DC-34A0-4B62-9A49-B6C7745D2BFE}" type="slidenum">
              <a:rPr lang="en-US" smtClean="0"/>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BBD0AEC-75AA-4261-8087-A52D1F2FE434}" type="datetimeFigureOut">
              <a:rPr lang="en-US" smtClean="0"/>
              <a:t>11/26/2016</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B97C06DC-34A0-4B62-9A49-B6C7745D2BFE}"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BBD0AEC-75AA-4261-8087-A52D1F2FE434}" type="datetimeFigureOut">
              <a:rPr lang="en-US" smtClean="0"/>
              <a:t>11/26/2016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97C06DC-34A0-4B62-9A49-B6C7745D2BFE}"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BBD0AEC-75AA-4261-8087-A52D1F2FE434}" type="datetimeFigureOut">
              <a:rPr lang="en-US" smtClean="0"/>
              <a:t>11/26/2016</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97C06DC-34A0-4B62-9A49-B6C7745D2BFE}"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BBD0AEC-75AA-4261-8087-A52D1F2FE434}" type="datetimeFigureOut">
              <a:rPr lang="en-US" smtClean="0"/>
              <a:t>11/26/2016</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97C06DC-34A0-4B62-9A49-B6C7745D2BFE}"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FORMS OF PRAYERS</a:t>
            </a:r>
            <a:endParaRPr lang="en-US" dirty="0"/>
          </a:p>
        </p:txBody>
      </p:sp>
      <p:sp>
        <p:nvSpPr>
          <p:cNvPr id="3" name="Subtitle 2"/>
          <p:cNvSpPr>
            <a:spLocks noGrp="1"/>
          </p:cNvSpPr>
          <p:nvPr>
            <p:ph type="subTitle" idx="1"/>
          </p:nvPr>
        </p:nvSpPr>
        <p:spPr/>
        <p:txBody>
          <a:bodyPr/>
          <a:lstStyle/>
          <a:p>
            <a:r>
              <a:rPr lang="en-US" dirty="0" smtClean="0"/>
              <a:t>CATHOLIC PRAYERS</a:t>
            </a:r>
            <a:endParaRPr lang="en-US" dirty="0"/>
          </a:p>
        </p:txBody>
      </p:sp>
    </p:spTree>
    <p:extLst>
      <p:ext uri="{BB962C8B-B14F-4D97-AF65-F5344CB8AC3E}">
        <p14:creationId xmlns:p14="http://schemas.microsoft.com/office/powerpoint/2010/main" val="2159312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PRAYER FORM IN WHICH ONE ASKS GOD FOR HELP OR FORGIVENESS.</a:t>
            </a:r>
          </a:p>
          <a:p>
            <a:endParaRPr lang="en-US" dirty="0"/>
          </a:p>
        </p:txBody>
      </p:sp>
      <p:sp>
        <p:nvSpPr>
          <p:cNvPr id="3" name="Title 2"/>
          <p:cNvSpPr>
            <a:spLocks noGrp="1"/>
          </p:cNvSpPr>
          <p:nvPr>
            <p:ph type="title"/>
          </p:nvPr>
        </p:nvSpPr>
        <p:spPr/>
        <p:txBody>
          <a:bodyPr/>
          <a:lstStyle/>
          <a:p>
            <a:r>
              <a:rPr lang="en-US" dirty="0" smtClean="0"/>
              <a:t>PETITION</a:t>
            </a:r>
            <a:endParaRPr lang="en-US" dirty="0"/>
          </a:p>
        </p:txBody>
      </p:sp>
      <p:pic>
        <p:nvPicPr>
          <p:cNvPr id="5122" name="Picture 2" descr="C:\Users\Finn\AppData\Local\Microsoft\Windows\INetCache\IE\CT9PY8GU\famili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0912" y="2319337"/>
            <a:ext cx="2162175" cy="2219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038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For the people of this land, and of all nations, that we may be guided in the ways of justice and peace; that we would honor one another and serve the common good, we pray to the Lord:</a:t>
            </a:r>
            <a:br>
              <a:rPr lang="en-US" dirty="0"/>
            </a:br>
            <a:r>
              <a:rPr lang="en-US" b="1" dirty="0"/>
              <a:t>Lord Hear Our Prayer</a:t>
            </a:r>
            <a:endParaRPr lang="en-US" dirty="0"/>
          </a:p>
          <a:p>
            <a:r>
              <a:rPr lang="en-US" dirty="0"/>
              <a:t>For our Advent celebration, that it would be a time of reflection on the coming of Christ, and that it would be filled with prayer, repentance, and love for God and neighbor, we pray to the Lord:</a:t>
            </a:r>
            <a:br>
              <a:rPr lang="en-US" dirty="0"/>
            </a:br>
            <a:r>
              <a:rPr lang="en-US" b="1" dirty="0"/>
              <a:t>Lord Hear Our Prayer</a:t>
            </a:r>
            <a:endParaRPr lang="en-US" dirty="0"/>
          </a:p>
          <a:p>
            <a:r>
              <a:rPr lang="en-US" dirty="0"/>
              <a:t>For all the sick and suffering, the homeless, the unemployed, those suffering from addictions, and anyone in any kind of distress, we pray to the Lord:</a:t>
            </a:r>
            <a:br>
              <a:rPr lang="en-US" dirty="0"/>
            </a:br>
            <a:r>
              <a:rPr lang="en-US" b="1" dirty="0"/>
              <a:t>Lord Hear Our Prayer</a:t>
            </a:r>
            <a:endParaRPr lang="en-US" dirty="0"/>
          </a:p>
          <a:p>
            <a:r>
              <a:rPr lang="en-US" dirty="0"/>
              <a:t>For those whose lives are closely linked with ours, that we may serve Christ in them, and love one another as Christ loves us, we pray to the Lord:</a:t>
            </a:r>
            <a:br>
              <a:rPr lang="en-US" dirty="0"/>
            </a:br>
            <a:r>
              <a:rPr lang="en-US" b="1" dirty="0"/>
              <a:t>Lord Hear Our Prayer</a:t>
            </a:r>
            <a:endParaRPr lang="en-US" dirty="0"/>
          </a:p>
        </p:txBody>
      </p:sp>
      <p:sp>
        <p:nvSpPr>
          <p:cNvPr id="3" name="Title 2"/>
          <p:cNvSpPr>
            <a:spLocks noGrp="1"/>
          </p:cNvSpPr>
          <p:nvPr>
            <p:ph type="title"/>
          </p:nvPr>
        </p:nvSpPr>
        <p:spPr/>
        <p:txBody>
          <a:bodyPr/>
          <a:lstStyle/>
          <a:p>
            <a:r>
              <a:rPr lang="en-US" dirty="0" smtClean="0"/>
              <a:t>PETITION PRAYERS</a:t>
            </a:r>
            <a:endParaRPr lang="en-US" dirty="0"/>
          </a:p>
        </p:txBody>
      </p:sp>
    </p:spTree>
    <p:extLst>
      <p:ext uri="{BB962C8B-B14F-4D97-AF65-F5344CB8AC3E}">
        <p14:creationId xmlns:p14="http://schemas.microsoft.com/office/powerpoint/2010/main" val="148396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PRAYER ON BEHALF OF ANOTHER PERSON OR GROUP.</a:t>
            </a:r>
          </a:p>
          <a:p>
            <a:endParaRPr lang="en-US" dirty="0"/>
          </a:p>
        </p:txBody>
      </p:sp>
      <p:sp>
        <p:nvSpPr>
          <p:cNvPr id="3" name="Title 2"/>
          <p:cNvSpPr>
            <a:spLocks noGrp="1"/>
          </p:cNvSpPr>
          <p:nvPr>
            <p:ph type="title"/>
          </p:nvPr>
        </p:nvSpPr>
        <p:spPr/>
        <p:txBody>
          <a:bodyPr/>
          <a:lstStyle/>
          <a:p>
            <a:r>
              <a:rPr lang="en-US" dirty="0" smtClean="0"/>
              <a:t>INTERCESSION</a:t>
            </a:r>
            <a:endParaRPr lang="en-US" dirty="0"/>
          </a:p>
        </p:txBody>
      </p:sp>
      <p:pic>
        <p:nvPicPr>
          <p:cNvPr id="6146" name="Picture 2" descr="C:\Users\Finn\AppData\Local\Microsoft\Windows\INetCache\IE\SB4MZI4Z\Power_of_Prayer_Pic_TL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447925"/>
            <a:ext cx="3048000" cy="1962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428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a:t>Father God, in whose love we live and move,</a:t>
            </a:r>
          </a:p>
          <a:p>
            <a:r>
              <a:rPr lang="en-US" dirty="0"/>
              <a:t>we pray for a world crying out to feel loved,</a:t>
            </a:r>
          </a:p>
          <a:p>
            <a:r>
              <a:rPr lang="en-US" dirty="0"/>
              <a:t>wanted, cherished and unique.</a:t>
            </a:r>
            <a:br>
              <a:rPr lang="en-US" dirty="0"/>
            </a:br>
            <a:r>
              <a:rPr lang="en-US" b="1" dirty="0"/>
              <a:t>Heavenly Father, source of all love</a:t>
            </a:r>
            <a:r>
              <a:rPr lang="en-US" dirty="0"/>
              <a:t/>
            </a:r>
            <a:br>
              <a:rPr lang="en-US" dirty="0"/>
            </a:br>
            <a:r>
              <a:rPr lang="en-US" dirty="0"/>
              <a:t/>
            </a:r>
            <a:br>
              <a:rPr lang="en-US" dirty="0"/>
            </a:br>
            <a:r>
              <a:rPr lang="en-US" dirty="0"/>
              <a:t>We pray for a world torn apart by conflict and war. </a:t>
            </a:r>
            <a:br>
              <a:rPr lang="en-US" dirty="0"/>
            </a:br>
            <a:r>
              <a:rPr lang="en-US" dirty="0"/>
              <a:t>A world that lives uneasily in a climate of fear</a:t>
            </a:r>
            <a:br>
              <a:rPr lang="en-US" dirty="0"/>
            </a:br>
            <a:r>
              <a:rPr lang="en-US" dirty="0"/>
              <a:t>with no clear vision for future days</a:t>
            </a:r>
            <a:br>
              <a:rPr lang="en-US" dirty="0"/>
            </a:br>
            <a:r>
              <a:rPr lang="en-US" b="1" dirty="0"/>
              <a:t>Heavenly Father, source of all hope</a:t>
            </a:r>
            <a:r>
              <a:rPr lang="en-US" dirty="0"/>
              <a:t/>
            </a:r>
            <a:br>
              <a:rPr lang="en-US" dirty="0"/>
            </a:br>
            <a:r>
              <a:rPr lang="en-US" dirty="0"/>
              <a:t/>
            </a:r>
            <a:br>
              <a:rPr lang="en-US" dirty="0"/>
            </a:br>
            <a:r>
              <a:rPr lang="en-US" dirty="0"/>
              <a:t>We pray for a world that thinks less of others than of self. </a:t>
            </a:r>
            <a:br>
              <a:rPr lang="en-US" dirty="0"/>
            </a:br>
            <a:r>
              <a:rPr lang="en-US" dirty="0"/>
              <a:t>A world where division between nations, race, religion </a:t>
            </a:r>
            <a:br>
              <a:rPr lang="en-US" dirty="0"/>
            </a:br>
            <a:r>
              <a:rPr lang="en-US" dirty="0" err="1"/>
              <a:t>neighbour</a:t>
            </a:r>
            <a:r>
              <a:rPr lang="en-US" dirty="0"/>
              <a:t> and family leads to distrust</a:t>
            </a:r>
            <a:br>
              <a:rPr lang="en-US" dirty="0"/>
            </a:br>
            <a:r>
              <a:rPr lang="en-US" b="1" dirty="0"/>
              <a:t>Heavenly Father, source of all peace</a:t>
            </a:r>
            <a:r>
              <a:rPr lang="en-US" dirty="0"/>
              <a:t/>
            </a:r>
            <a:br>
              <a:rPr lang="en-US" dirty="0"/>
            </a:br>
            <a:endParaRPr lang="en-US" dirty="0"/>
          </a:p>
        </p:txBody>
      </p:sp>
      <p:sp>
        <p:nvSpPr>
          <p:cNvPr id="3" name="Title 2"/>
          <p:cNvSpPr>
            <a:spLocks noGrp="1"/>
          </p:cNvSpPr>
          <p:nvPr>
            <p:ph type="title"/>
          </p:nvPr>
        </p:nvSpPr>
        <p:spPr/>
        <p:txBody>
          <a:bodyPr/>
          <a:lstStyle/>
          <a:p>
            <a:r>
              <a:rPr lang="en-US" dirty="0" smtClean="0"/>
              <a:t>INTERCESSION PRAYERS</a:t>
            </a:r>
            <a:endParaRPr lang="en-US" dirty="0"/>
          </a:p>
        </p:txBody>
      </p:sp>
    </p:spTree>
    <p:extLst>
      <p:ext uri="{BB962C8B-B14F-4D97-AF65-F5344CB8AC3E}">
        <p14:creationId xmlns:p14="http://schemas.microsoft.com/office/powerpoint/2010/main" val="2876601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PRAYER OF GRATITUDE FOR THE GIFT OF LIFE AND THE GIFTS OF LIFE.</a:t>
            </a:r>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THANKSGIVING</a:t>
            </a:r>
            <a:endParaRPr lang="en-US" dirty="0"/>
          </a:p>
        </p:txBody>
      </p:sp>
      <p:pic>
        <p:nvPicPr>
          <p:cNvPr id="7172" name="Picture 4" descr="C:\Users\Finn\AppData\Local\Microsoft\Windows\INetCache\IE\2UGMJS1T\give_thank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743200"/>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377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endParaRPr lang="en-US" dirty="0"/>
          </a:p>
          <a:p>
            <a:r>
              <a:rPr lang="en-US" dirty="0"/>
              <a:t>O God, of Whose mercies there is no number, and of Whose goodness the treasure is infinite; we render thanks to Your most gracious majesty for the </a:t>
            </a:r>
            <a:r>
              <a:rPr lang="en-US" dirty="0" smtClean="0">
                <a:solidFill>
                  <a:schemeClr val="tx2"/>
                </a:solidFill>
              </a:rPr>
              <a:t>gifts </a:t>
            </a:r>
            <a:r>
              <a:rPr lang="en-US" dirty="0" smtClean="0"/>
              <a:t>You </a:t>
            </a:r>
            <a:r>
              <a:rPr lang="en-US" dirty="0"/>
              <a:t>have bestowed upon us, evermore beseeching Your clemency, that as You grant the petitions of them that ask You, You </a:t>
            </a:r>
            <a:r>
              <a:rPr lang="en-US" dirty="0" smtClean="0"/>
              <a:t>will</a:t>
            </a:r>
            <a:r>
              <a:rPr lang="en-US" dirty="0"/>
              <a:t> </a:t>
            </a:r>
            <a:r>
              <a:rPr lang="en-US" dirty="0" smtClean="0"/>
              <a:t>never </a:t>
            </a:r>
            <a:r>
              <a:rPr lang="en-US" dirty="0"/>
              <a:t>forsake them, but </a:t>
            </a:r>
            <a:r>
              <a:rPr lang="en-US" dirty="0" smtClean="0"/>
              <a:t>will</a:t>
            </a:r>
            <a:r>
              <a:rPr lang="en-US" dirty="0"/>
              <a:t> </a:t>
            </a:r>
            <a:r>
              <a:rPr lang="en-US" dirty="0" smtClean="0"/>
              <a:t>prepare </a:t>
            </a:r>
            <a:r>
              <a:rPr lang="en-US" dirty="0"/>
              <a:t>for the reward to come. Through </a:t>
            </a:r>
            <a:r>
              <a:rPr lang="en-US" dirty="0" smtClean="0"/>
              <a:t>Christ</a:t>
            </a:r>
            <a:r>
              <a:rPr lang="en-US" dirty="0"/>
              <a:t> </a:t>
            </a:r>
            <a:r>
              <a:rPr lang="en-US" dirty="0" smtClean="0"/>
              <a:t>our </a:t>
            </a:r>
            <a:r>
              <a:rPr lang="en-US" dirty="0"/>
              <a:t>Lord.</a:t>
            </a:r>
            <a:br>
              <a:rPr lang="en-US" dirty="0"/>
            </a:br>
            <a:r>
              <a:rPr lang="en-US" dirty="0"/>
              <a:t>Amen.</a:t>
            </a:r>
          </a:p>
        </p:txBody>
      </p:sp>
      <p:sp>
        <p:nvSpPr>
          <p:cNvPr id="3" name="Title 2"/>
          <p:cNvSpPr>
            <a:spLocks noGrp="1"/>
          </p:cNvSpPr>
          <p:nvPr>
            <p:ph type="title"/>
          </p:nvPr>
        </p:nvSpPr>
        <p:spPr/>
        <p:txBody>
          <a:bodyPr/>
          <a:lstStyle/>
          <a:p>
            <a:r>
              <a:rPr lang="en-US" dirty="0" smtClean="0"/>
              <a:t>THANKSGIVING PRAYER</a:t>
            </a:r>
            <a:endParaRPr lang="en-US" dirty="0"/>
          </a:p>
        </p:txBody>
      </p:sp>
    </p:spTree>
    <p:extLst>
      <p:ext uri="{BB962C8B-B14F-4D97-AF65-F5344CB8AC3E}">
        <p14:creationId xmlns:p14="http://schemas.microsoft.com/office/powerpoint/2010/main" val="3113775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PRAYER OF ACKNOWLEDGEMENT THAT GOD IS GOD, GIVING GLORY TO GOD NOT FOR WHAT HE DOES, BUT SIMPLY BECAUSE HE IS.</a:t>
            </a:r>
          </a:p>
          <a:p>
            <a:endParaRPr lang="en-US" dirty="0"/>
          </a:p>
        </p:txBody>
      </p:sp>
      <p:sp>
        <p:nvSpPr>
          <p:cNvPr id="3" name="Title 2"/>
          <p:cNvSpPr>
            <a:spLocks noGrp="1"/>
          </p:cNvSpPr>
          <p:nvPr>
            <p:ph type="title"/>
          </p:nvPr>
        </p:nvSpPr>
        <p:spPr/>
        <p:txBody>
          <a:bodyPr/>
          <a:lstStyle/>
          <a:p>
            <a:r>
              <a:rPr lang="en-US" dirty="0" smtClean="0"/>
              <a:t>PRAISE</a:t>
            </a:r>
            <a:endParaRPr lang="en-US" dirty="0"/>
          </a:p>
        </p:txBody>
      </p:sp>
      <p:pic>
        <p:nvPicPr>
          <p:cNvPr id="8194" name="Picture 2" descr="C:\Users\Finn\AppData\Local\Microsoft\Windows\INetCache\IE\2UGMJS1T\praisedelord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962400"/>
            <a:ext cx="3048000" cy="197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3167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Blessed be God. Blessed be His Holy Name. Blessed be </a:t>
            </a:r>
            <a:r>
              <a:rPr lang="en-US" dirty="0" smtClean="0"/>
              <a:t>Jesus</a:t>
            </a:r>
            <a:r>
              <a:rPr lang="en-US" dirty="0"/>
              <a:t> </a:t>
            </a:r>
            <a:r>
              <a:rPr lang="en-US" dirty="0" smtClean="0"/>
              <a:t>Christ</a:t>
            </a:r>
            <a:r>
              <a:rPr lang="en-US" dirty="0"/>
              <a:t>, true </a:t>
            </a:r>
            <a:r>
              <a:rPr lang="en-US" dirty="0" smtClean="0"/>
              <a:t>God</a:t>
            </a:r>
            <a:r>
              <a:rPr lang="en-US" dirty="0"/>
              <a:t> </a:t>
            </a:r>
            <a:r>
              <a:rPr lang="en-US" dirty="0" smtClean="0"/>
              <a:t>and </a:t>
            </a:r>
            <a:r>
              <a:rPr lang="en-US" dirty="0"/>
              <a:t>true Man. Blessed be the Name of Jesus. Blessed be His Most Sacred Heart. Blessed be His Most Precious Blood. Blessed be </a:t>
            </a:r>
            <a:r>
              <a:rPr lang="en-US" dirty="0" smtClean="0"/>
              <a:t>Jesus</a:t>
            </a:r>
            <a:r>
              <a:rPr lang="en-US" dirty="0"/>
              <a:t> </a:t>
            </a:r>
            <a:r>
              <a:rPr lang="en-US" dirty="0" smtClean="0"/>
              <a:t>in </a:t>
            </a:r>
            <a:r>
              <a:rPr lang="en-US" dirty="0"/>
              <a:t>the Most Holy Sacrament of the Altar. Blessed be the Holy Spirit, the </a:t>
            </a:r>
            <a:r>
              <a:rPr lang="en-US" dirty="0" err="1"/>
              <a:t>Paraclete</a:t>
            </a:r>
            <a:r>
              <a:rPr lang="en-US" dirty="0"/>
              <a:t>. Blessed be the great Mother of God, </a:t>
            </a:r>
            <a:r>
              <a:rPr lang="en-US" dirty="0" smtClean="0"/>
              <a:t>Mary</a:t>
            </a:r>
            <a:r>
              <a:rPr lang="en-US" dirty="0"/>
              <a:t> </a:t>
            </a:r>
            <a:r>
              <a:rPr lang="en-US" dirty="0" smtClean="0"/>
              <a:t>most </a:t>
            </a:r>
            <a:r>
              <a:rPr lang="en-US" dirty="0"/>
              <a:t>Holy. Blessed be her Holy and Immaculate Conception. Blessed be her Glorious Assumption. Blessed be the Name of Mary, Virgin and Mother. Blessed be St. Joseph, her most chaste spouse. Blessed be </a:t>
            </a:r>
            <a:r>
              <a:rPr lang="en-US" dirty="0" smtClean="0"/>
              <a:t>God </a:t>
            </a:r>
            <a:r>
              <a:rPr lang="en-US" dirty="0"/>
              <a:t> in His Angels and in His Saints.</a:t>
            </a:r>
            <a:endParaRPr lang="en-US" dirty="0"/>
          </a:p>
        </p:txBody>
      </p:sp>
      <p:sp>
        <p:nvSpPr>
          <p:cNvPr id="3" name="Title 2"/>
          <p:cNvSpPr>
            <a:spLocks noGrp="1"/>
          </p:cNvSpPr>
          <p:nvPr>
            <p:ph type="title"/>
          </p:nvPr>
        </p:nvSpPr>
        <p:spPr/>
        <p:txBody>
          <a:bodyPr/>
          <a:lstStyle/>
          <a:p>
            <a:r>
              <a:rPr lang="en-US" dirty="0" smtClean="0"/>
              <a:t>PRAYER OF PRAISE</a:t>
            </a:r>
            <a:endParaRPr lang="en-US" dirty="0"/>
          </a:p>
        </p:txBody>
      </p:sp>
    </p:spTree>
    <p:extLst>
      <p:ext uri="{BB962C8B-B14F-4D97-AF65-F5344CB8AC3E}">
        <p14:creationId xmlns:p14="http://schemas.microsoft.com/office/powerpoint/2010/main" val="787563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VOCAL PRAYER</a:t>
            </a:r>
          </a:p>
          <a:p>
            <a:r>
              <a:rPr lang="en-US" dirty="0" smtClean="0"/>
              <a:t>MEDITATION PRAYER</a:t>
            </a:r>
          </a:p>
          <a:p>
            <a:r>
              <a:rPr lang="en-US" dirty="0" smtClean="0"/>
              <a:t>CONTEMPLATIVE PRAYER</a:t>
            </a:r>
            <a:endParaRPr lang="en-US" dirty="0"/>
          </a:p>
        </p:txBody>
      </p:sp>
      <p:sp>
        <p:nvSpPr>
          <p:cNvPr id="3" name="Title 2"/>
          <p:cNvSpPr>
            <a:spLocks noGrp="1"/>
          </p:cNvSpPr>
          <p:nvPr>
            <p:ph type="title"/>
          </p:nvPr>
        </p:nvSpPr>
        <p:spPr/>
        <p:txBody>
          <a:bodyPr/>
          <a:lstStyle/>
          <a:p>
            <a:r>
              <a:rPr lang="en-US" dirty="0" smtClean="0"/>
              <a:t>EXPRESSIONS OF PRAYER</a:t>
            </a:r>
            <a:endParaRPr lang="en-US" dirty="0"/>
          </a:p>
        </p:txBody>
      </p:sp>
    </p:spTree>
    <p:extLst>
      <p:ext uri="{BB962C8B-B14F-4D97-AF65-F5344CB8AC3E}">
        <p14:creationId xmlns:p14="http://schemas.microsoft.com/office/powerpoint/2010/main" val="3967917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Vocal prayer is an essential element of the Christian life. </a:t>
            </a:r>
          </a:p>
          <a:p>
            <a:r>
              <a:rPr lang="en-AU" dirty="0"/>
              <a:t>Vocal prayer is an external expression of words addressed to God.  Verbal prayer can be formal and informal.   </a:t>
            </a:r>
            <a:endParaRPr lang="en-US" dirty="0"/>
          </a:p>
          <a:p>
            <a:r>
              <a:rPr lang="en-AU" dirty="0"/>
              <a:t>-	Formal prayer (</a:t>
            </a:r>
            <a:r>
              <a:rPr lang="en-AU" dirty="0" err="1"/>
              <a:t>eg</a:t>
            </a:r>
            <a:r>
              <a:rPr lang="en-AU" dirty="0"/>
              <a:t> Our Father, Hail Mary, Creed, </a:t>
            </a:r>
            <a:r>
              <a:rPr lang="en-AU" dirty="0" err="1"/>
              <a:t>etc</a:t>
            </a:r>
            <a:r>
              <a:rPr lang="en-AU" dirty="0"/>
              <a:t>)</a:t>
            </a:r>
            <a:endParaRPr lang="en-US" dirty="0"/>
          </a:p>
          <a:p>
            <a:r>
              <a:rPr lang="en-AU" dirty="0"/>
              <a:t>-	Informal prayer where we pray simply using our own words</a:t>
            </a:r>
            <a:endParaRPr lang="en-US" dirty="0"/>
          </a:p>
        </p:txBody>
      </p:sp>
      <p:sp>
        <p:nvSpPr>
          <p:cNvPr id="3" name="Title 2"/>
          <p:cNvSpPr>
            <a:spLocks noGrp="1"/>
          </p:cNvSpPr>
          <p:nvPr>
            <p:ph type="title"/>
          </p:nvPr>
        </p:nvSpPr>
        <p:spPr/>
        <p:txBody>
          <a:bodyPr/>
          <a:lstStyle/>
          <a:p>
            <a:r>
              <a:rPr lang="en-US" dirty="0" smtClean="0"/>
              <a:t>VOCAL PRAYER</a:t>
            </a:r>
            <a:endParaRPr lang="en-US" dirty="0"/>
          </a:p>
        </p:txBody>
      </p:sp>
    </p:spTree>
    <p:extLst>
      <p:ext uri="{BB962C8B-B14F-4D97-AF65-F5344CB8AC3E}">
        <p14:creationId xmlns:p14="http://schemas.microsoft.com/office/powerpoint/2010/main" val="529842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r>
              <a:rPr lang="en-US" dirty="0" smtClean="0"/>
              <a:t>LET US PRAY!</a:t>
            </a:r>
            <a:endParaRPr lang="en-US" dirty="0"/>
          </a:p>
        </p:txBody>
      </p:sp>
      <p:pic>
        <p:nvPicPr>
          <p:cNvPr id="1026" name="Picture 2" descr="C:\Users\Finn\AppData\Local\Microsoft\Windows\INetCache\IE\CT9PY8GU\16347575760_886549665b[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1435100"/>
            <a:ext cx="6172200" cy="398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502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b="1" dirty="0"/>
              <a:t>OUR FATHER:</a:t>
            </a:r>
            <a:r>
              <a:rPr lang="en-US" dirty="0"/>
              <a:t/>
            </a:r>
            <a:br>
              <a:rPr lang="en-US" dirty="0"/>
            </a:br>
            <a:r>
              <a:rPr lang="en-US" dirty="0"/>
              <a:t>Our Father, Who art in Heaven, hallowed be Thy name; Thy Kingdom come, Thy will be done on earth as it is in Heaven. Give us this day our daily bread; and forgive us our trespasses as we forgive those who trespass against us; and lead us not into temptation, but deliver us from evil. Amen.</a:t>
            </a:r>
          </a:p>
          <a:p>
            <a:r>
              <a:rPr lang="en-US" b="1" dirty="0"/>
              <a:t>HAIL MARY:</a:t>
            </a:r>
            <a:r>
              <a:rPr lang="en-US" dirty="0"/>
              <a:t/>
            </a:r>
            <a:br>
              <a:rPr lang="en-US" dirty="0"/>
            </a:br>
            <a:r>
              <a:rPr lang="en-US" dirty="0"/>
              <a:t>Hail Mary full of Grace, the Lord is with thee. Blessed are thou among women and blessed is the fruit of thy womb Jesus. Holy Mary, Mother of God, pray for us sinners now and at the hour of our death. Amen.</a:t>
            </a:r>
          </a:p>
          <a:p>
            <a:r>
              <a:rPr lang="en-US" b="1" dirty="0"/>
              <a:t>GLORY BE TO THE FATHER:</a:t>
            </a:r>
            <a:r>
              <a:rPr lang="en-US" dirty="0"/>
              <a:t/>
            </a:r>
            <a:br>
              <a:rPr lang="en-US" dirty="0"/>
            </a:br>
            <a:r>
              <a:rPr lang="en-US" dirty="0"/>
              <a:t>Glory be to the Father and to the Son and to the Holy Spirit.</a:t>
            </a:r>
          </a:p>
          <a:p>
            <a:endParaRPr lang="en-US" dirty="0"/>
          </a:p>
        </p:txBody>
      </p:sp>
      <p:sp>
        <p:nvSpPr>
          <p:cNvPr id="3" name="Title 2"/>
          <p:cNvSpPr>
            <a:spLocks noGrp="1"/>
          </p:cNvSpPr>
          <p:nvPr>
            <p:ph type="title"/>
          </p:nvPr>
        </p:nvSpPr>
        <p:spPr/>
        <p:txBody>
          <a:bodyPr/>
          <a:lstStyle/>
          <a:p>
            <a:r>
              <a:rPr lang="en-US" dirty="0" smtClean="0"/>
              <a:t>EXAMPLE OF VOCAL PRAYER</a:t>
            </a:r>
            <a:endParaRPr lang="en-US" dirty="0"/>
          </a:p>
        </p:txBody>
      </p:sp>
    </p:spTree>
    <p:extLst>
      <p:ext uri="{BB962C8B-B14F-4D97-AF65-F5344CB8AC3E}">
        <p14:creationId xmlns:p14="http://schemas.microsoft.com/office/powerpoint/2010/main" val="3213394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n-US" dirty="0"/>
          </a:p>
          <a:p>
            <a:r>
              <a:rPr lang="en-US" dirty="0"/>
              <a:t>Meditation is a quiet and reflective personal conversation with God. In this form of prayer we engage our thought, imagination, emotion, and desire. Often people meditate on Scripture texts and spiritual </a:t>
            </a:r>
            <a:r>
              <a:rPr lang="en-US" dirty="0" smtClean="0"/>
              <a:t>writings, songs, </a:t>
            </a:r>
            <a:r>
              <a:rPr lang="en-US" dirty="0"/>
              <a:t>icons and so forth.  Meditation requires attentiveness.</a:t>
            </a:r>
          </a:p>
          <a:p>
            <a:endParaRPr lang="en-US" dirty="0"/>
          </a:p>
        </p:txBody>
      </p:sp>
      <p:sp>
        <p:nvSpPr>
          <p:cNvPr id="3" name="Title 2"/>
          <p:cNvSpPr>
            <a:spLocks noGrp="1"/>
          </p:cNvSpPr>
          <p:nvPr>
            <p:ph type="title"/>
          </p:nvPr>
        </p:nvSpPr>
        <p:spPr/>
        <p:txBody>
          <a:bodyPr/>
          <a:lstStyle/>
          <a:p>
            <a:r>
              <a:rPr lang="en-US" dirty="0" smtClean="0"/>
              <a:t>MEDITATION PRAYER</a:t>
            </a:r>
            <a:endParaRPr lang="en-US" dirty="0"/>
          </a:p>
        </p:txBody>
      </p:sp>
    </p:spTree>
    <p:extLst>
      <p:ext uri="{BB962C8B-B14F-4D97-AF65-F5344CB8AC3E}">
        <p14:creationId xmlns:p14="http://schemas.microsoft.com/office/powerpoint/2010/main" val="1505421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dirty="0"/>
              <a:t>What you’ll need</a:t>
            </a:r>
          </a:p>
          <a:p>
            <a:r>
              <a:rPr lang="en-US" dirty="0"/>
              <a:t>You only need a few simple things to start a lifetime of rich Christian meditation:</a:t>
            </a:r>
          </a:p>
          <a:p>
            <a:r>
              <a:rPr lang="en-US" dirty="0"/>
              <a:t>A small amount of time</a:t>
            </a:r>
          </a:p>
          <a:p>
            <a:r>
              <a:rPr lang="en-US" dirty="0"/>
              <a:t>A quiet place</a:t>
            </a:r>
          </a:p>
          <a:p>
            <a:r>
              <a:rPr lang="en-US" dirty="0"/>
              <a:t>A Bible</a:t>
            </a:r>
          </a:p>
          <a:p>
            <a:r>
              <a:rPr lang="en-US" dirty="0"/>
              <a:t>Start by taking just 5 or 10 minutes, alone and in quiet. Early in the day is best, but if that’s not possible for you, find another time.</a:t>
            </a:r>
          </a:p>
          <a:p>
            <a:r>
              <a:rPr lang="en-US" dirty="0"/>
              <a:t>Give yourself a set time, and stick to it. Consistency is very important: don’t cut prayer short if you’re “dry” one day, and likewise don’t prolong it if you’re feeling wonderful.</a:t>
            </a:r>
          </a:p>
          <a:p>
            <a:r>
              <a:rPr lang="en-US" dirty="0"/>
              <a:t>You also need to find some written or visual </a:t>
            </a:r>
            <a:r>
              <a:rPr lang="en-US" b="1" dirty="0"/>
              <a:t>material</a:t>
            </a:r>
            <a:r>
              <a:rPr lang="en-US" dirty="0"/>
              <a:t> to use as the basis of your Christian meditation. The Gospels are the best choice. Pick one and read a part each day, or just use the daily Mass readings. You can read the daily Gospel passage in your </a:t>
            </a:r>
            <a:r>
              <a:rPr lang="en-US" dirty="0" smtClean="0"/>
              <a:t>Bible</a:t>
            </a:r>
            <a:r>
              <a:rPr lang="en-US" dirty="0"/>
              <a:t>.</a:t>
            </a:r>
            <a:endParaRPr lang="en-US" dirty="0"/>
          </a:p>
          <a:p>
            <a:r>
              <a:rPr lang="en-US" dirty="0"/>
              <a:t>The daily readings are good because they’re </a:t>
            </a:r>
            <a:r>
              <a:rPr lang="en-US" b="1" dirty="0"/>
              <a:t>brief</a:t>
            </a:r>
            <a:r>
              <a:rPr lang="en-US" dirty="0"/>
              <a:t>. You’re reading for </a:t>
            </a:r>
            <a:r>
              <a:rPr lang="en-US" i="1" dirty="0"/>
              <a:t>depth</a:t>
            </a:r>
            <a:r>
              <a:rPr lang="en-US" dirty="0"/>
              <a:t> here, not length.</a:t>
            </a:r>
          </a:p>
          <a:p>
            <a:r>
              <a:rPr lang="en-US" dirty="0"/>
              <a:t>You can use many things as the source material for Christian meditation: Scripture, especially the Gospels, spiritual writings, liturgical texts, and even the “fingerprints of God” visible in the natural world itself.</a:t>
            </a:r>
          </a:p>
          <a:p>
            <a:r>
              <a:rPr lang="en-US" dirty="0"/>
              <a:t>Pick your reading </a:t>
            </a:r>
            <a:r>
              <a:rPr lang="en-US" i="1" dirty="0"/>
              <a:t>beforehand</a:t>
            </a:r>
            <a:r>
              <a:rPr lang="en-US" dirty="0"/>
              <a:t>, so you don’t waste your prayer time finding a suitable passage in the Bible.</a:t>
            </a:r>
          </a:p>
        </p:txBody>
      </p:sp>
      <p:sp>
        <p:nvSpPr>
          <p:cNvPr id="3" name="Title 2"/>
          <p:cNvSpPr>
            <a:spLocks noGrp="1"/>
          </p:cNvSpPr>
          <p:nvPr>
            <p:ph type="title"/>
          </p:nvPr>
        </p:nvSpPr>
        <p:spPr/>
        <p:txBody>
          <a:bodyPr/>
          <a:lstStyle/>
          <a:p>
            <a:r>
              <a:rPr lang="en-US" dirty="0" smtClean="0"/>
              <a:t>MEDITATIVE PRAYER</a:t>
            </a:r>
            <a:endParaRPr lang="en-US" dirty="0"/>
          </a:p>
        </p:txBody>
      </p:sp>
    </p:spTree>
    <p:extLst>
      <p:ext uri="{BB962C8B-B14F-4D97-AF65-F5344CB8AC3E}">
        <p14:creationId xmlns:p14="http://schemas.microsoft.com/office/powerpoint/2010/main" val="192556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109728" indent="0">
              <a:buNone/>
            </a:pPr>
            <a:endParaRPr lang="en-US" dirty="0"/>
          </a:p>
          <a:p>
            <a:r>
              <a:rPr lang="en-US" dirty="0"/>
              <a:t>Contemplative prayer is silent presence with God, an awareness of God. In contemplative prayer the person enters into a silence and is attentive in the presence of God. It is a prayer of being with God. </a:t>
            </a:r>
            <a:r>
              <a:rPr lang="en-US" dirty="0" smtClean="0"/>
              <a:t>In </a:t>
            </a:r>
            <a:r>
              <a:rPr lang="en-US" dirty="0"/>
              <a:t>the words of St Teresa, “Contemplative prayer in my opinion is nothing else than a close sharing between friends, it means taking time frequently to be alone with him who we know loves us</a:t>
            </a:r>
            <a:r>
              <a:rPr lang="en-US" dirty="0" smtClean="0"/>
              <a:t>.”</a:t>
            </a:r>
            <a:r>
              <a:rPr lang="en-AU" dirty="0"/>
              <a:t/>
            </a:r>
            <a:br>
              <a:rPr lang="en-AU" dirty="0"/>
            </a:br>
            <a:endParaRPr lang="en-US" dirty="0"/>
          </a:p>
        </p:txBody>
      </p:sp>
      <p:sp>
        <p:nvSpPr>
          <p:cNvPr id="3" name="Title 2"/>
          <p:cNvSpPr>
            <a:spLocks noGrp="1"/>
          </p:cNvSpPr>
          <p:nvPr>
            <p:ph type="title"/>
          </p:nvPr>
        </p:nvSpPr>
        <p:spPr/>
        <p:txBody>
          <a:bodyPr/>
          <a:lstStyle/>
          <a:p>
            <a:r>
              <a:rPr lang="en-US" dirty="0" smtClean="0"/>
              <a:t>CONTEMPLATIVE PRAYER</a:t>
            </a:r>
            <a:endParaRPr lang="en-US" dirty="0"/>
          </a:p>
        </p:txBody>
      </p:sp>
    </p:spTree>
    <p:extLst>
      <p:ext uri="{BB962C8B-B14F-4D97-AF65-F5344CB8AC3E}">
        <p14:creationId xmlns:p14="http://schemas.microsoft.com/office/powerpoint/2010/main" val="205363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Contemplative prayer is the ultimate meditation. This practice literally involves clearing the mind of all thoughts to rest in God’s presence. The word practice is used with meditation and with spiritual disciplines because they take practice! Contemplative practices are not something that you just do with ease. It can be very difficult to clear the mind from clutter.</a:t>
            </a:r>
            <a:endParaRPr lang="en-US" dirty="0"/>
          </a:p>
        </p:txBody>
      </p:sp>
      <p:sp>
        <p:nvSpPr>
          <p:cNvPr id="3" name="Title 2"/>
          <p:cNvSpPr>
            <a:spLocks noGrp="1"/>
          </p:cNvSpPr>
          <p:nvPr>
            <p:ph type="title"/>
          </p:nvPr>
        </p:nvSpPr>
        <p:spPr/>
        <p:txBody>
          <a:bodyPr/>
          <a:lstStyle/>
          <a:p>
            <a:r>
              <a:rPr lang="en-US" dirty="0" smtClean="0"/>
              <a:t>CONTEMPLATIVE PRAYER</a:t>
            </a:r>
            <a:endParaRPr lang="en-US" dirty="0"/>
          </a:p>
        </p:txBody>
      </p:sp>
    </p:spTree>
    <p:extLst>
      <p:ext uri="{BB962C8B-B14F-4D97-AF65-F5344CB8AC3E}">
        <p14:creationId xmlns:p14="http://schemas.microsoft.com/office/powerpoint/2010/main" val="2475604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Contemplative prayer uses what is called the sacred word. The idea is that when thoughts start to come into your mind that you focus on the sacred word to bring you back to just resting in God. The word is not spoken. The word is in your mind. Examples of words are: Jesus, grace, peace, stillness, mercy.</a:t>
            </a:r>
            <a:endParaRPr lang="en-US" dirty="0"/>
          </a:p>
        </p:txBody>
      </p:sp>
      <p:sp>
        <p:nvSpPr>
          <p:cNvPr id="3" name="Title 2"/>
          <p:cNvSpPr>
            <a:spLocks noGrp="1"/>
          </p:cNvSpPr>
          <p:nvPr>
            <p:ph type="title"/>
          </p:nvPr>
        </p:nvSpPr>
        <p:spPr/>
        <p:txBody>
          <a:bodyPr>
            <a:normAutofit fontScale="90000"/>
          </a:bodyPr>
          <a:lstStyle/>
          <a:p>
            <a:r>
              <a:rPr lang="en-US" dirty="0" smtClean="0"/>
              <a:t>CONTEMPLATIVE PRAYER/SACRED WORD</a:t>
            </a:r>
            <a:endParaRPr lang="en-US" dirty="0"/>
          </a:p>
        </p:txBody>
      </p:sp>
    </p:spTree>
    <p:extLst>
      <p:ext uri="{BB962C8B-B14F-4D97-AF65-F5344CB8AC3E}">
        <p14:creationId xmlns:p14="http://schemas.microsoft.com/office/powerpoint/2010/main" val="2908662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4000" b="1" dirty="0"/>
              <a:t>The ultimate goal is to empty one’s self and be in God’s presence.  This does not involve listening to God.  It is to just be. Answers are to be sought outside of contemplative prayer.</a:t>
            </a:r>
            <a:endParaRPr lang="en-US" sz="4000" dirty="0"/>
          </a:p>
        </p:txBody>
      </p:sp>
      <p:sp>
        <p:nvSpPr>
          <p:cNvPr id="3" name="Title 2"/>
          <p:cNvSpPr>
            <a:spLocks noGrp="1"/>
          </p:cNvSpPr>
          <p:nvPr>
            <p:ph type="title"/>
          </p:nvPr>
        </p:nvSpPr>
        <p:spPr/>
        <p:txBody>
          <a:bodyPr/>
          <a:lstStyle/>
          <a:p>
            <a:r>
              <a:rPr lang="en-US" dirty="0" smtClean="0"/>
              <a:t>CONTEMPLATIVE PRAYER</a:t>
            </a:r>
            <a:endParaRPr lang="en-US" dirty="0"/>
          </a:p>
        </p:txBody>
      </p:sp>
    </p:spTree>
    <p:extLst>
      <p:ext uri="{BB962C8B-B14F-4D97-AF65-F5344CB8AC3E}">
        <p14:creationId xmlns:p14="http://schemas.microsoft.com/office/powerpoint/2010/main" val="4222156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Prayer can be formal or informal, verbal or nonverbal, active or contemplative. Prayer is communicating with God. Just as we talk and share with our best friends what is happening in our lives, so we talk and share with God. Just as we listen to our friends, so we listen to God.</a:t>
            </a:r>
            <a:endParaRPr lang="en-US" dirty="0"/>
          </a:p>
        </p:txBody>
      </p:sp>
      <p:sp>
        <p:nvSpPr>
          <p:cNvPr id="3" name="Title 2"/>
          <p:cNvSpPr>
            <a:spLocks noGrp="1"/>
          </p:cNvSpPr>
          <p:nvPr>
            <p:ph type="title"/>
          </p:nvPr>
        </p:nvSpPr>
        <p:spPr/>
        <p:txBody>
          <a:bodyPr>
            <a:normAutofit/>
          </a:bodyPr>
          <a:lstStyle/>
          <a:p>
            <a:r>
              <a:rPr lang="en-US" dirty="0" smtClean="0"/>
              <a:t> PRAYER: INFORMAL &amp; FORMAL</a:t>
            </a:r>
            <a:endParaRPr lang="en-US" dirty="0"/>
          </a:p>
        </p:txBody>
      </p:sp>
    </p:spTree>
    <p:extLst>
      <p:ext uri="{BB962C8B-B14F-4D97-AF65-F5344CB8AC3E}">
        <p14:creationId xmlns:p14="http://schemas.microsoft.com/office/powerpoint/2010/main" val="2353308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WE START WITH MEMORIZED PRAYER</a:t>
            </a:r>
          </a:p>
          <a:p>
            <a:r>
              <a:rPr lang="en-US" dirty="0" smtClean="0"/>
              <a:t>AS YOU MATURE YOU FIND YOUR OWN WAY TO TALK TO GOD.</a:t>
            </a:r>
          </a:p>
          <a:p>
            <a:r>
              <a:rPr lang="en-US" dirty="0" smtClean="0"/>
              <a:t>APPROACH PRAYER AS TALKING TO GOD.</a:t>
            </a:r>
          </a:p>
          <a:p>
            <a:r>
              <a:rPr lang="en-US" dirty="0" smtClean="0"/>
              <a:t>BESIDES TALKING TO GOD WE NEED TO LISTEN TO GOD</a:t>
            </a:r>
          </a:p>
          <a:p>
            <a:r>
              <a:rPr lang="en-US" dirty="0" smtClean="0"/>
              <a:t>PRAYER IS RAISING ONE’S MIND AND HEART TO GOD.</a:t>
            </a:r>
          </a:p>
          <a:p>
            <a:endParaRPr lang="en-US" dirty="0"/>
          </a:p>
        </p:txBody>
      </p:sp>
      <p:sp>
        <p:nvSpPr>
          <p:cNvPr id="3" name="Title 2"/>
          <p:cNvSpPr>
            <a:spLocks noGrp="1"/>
          </p:cNvSpPr>
          <p:nvPr>
            <p:ph type="title"/>
          </p:nvPr>
        </p:nvSpPr>
        <p:spPr/>
        <p:txBody>
          <a:bodyPr/>
          <a:lstStyle/>
          <a:p>
            <a:r>
              <a:rPr lang="en-US" dirty="0" smtClean="0"/>
              <a:t>HOW DO WE PRAY?</a:t>
            </a:r>
            <a:endParaRPr lang="en-US" dirty="0"/>
          </a:p>
        </p:txBody>
      </p:sp>
    </p:spTree>
    <p:extLst>
      <p:ext uri="{BB962C8B-B14F-4D97-AF65-F5344CB8AC3E}">
        <p14:creationId xmlns:p14="http://schemas.microsoft.com/office/powerpoint/2010/main" val="504164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TO BUILD OUR RELATIONSHIP WITH GOD</a:t>
            </a:r>
          </a:p>
          <a:p>
            <a:r>
              <a:rPr lang="en-US" dirty="0" smtClean="0"/>
              <a:t>WE NEED TO BE HONEST ABOUT WHO WE ARE AS WE PRAY.</a:t>
            </a:r>
          </a:p>
          <a:p>
            <a:r>
              <a:rPr lang="en-US" dirty="0" smtClean="0"/>
              <a:t>WE NEED TO ACKNOWELEDGE OUR WEAKNESSES AND OUR GIFTS</a:t>
            </a:r>
          </a:p>
          <a:p>
            <a:r>
              <a:rPr lang="en-US" dirty="0" smtClean="0"/>
              <a:t>GOD IS BUILT IN US; WE ARE CALLED TO ENCOUTER HIM IN PRAYER.</a:t>
            </a:r>
          </a:p>
          <a:p>
            <a:r>
              <a:rPr lang="en-US" dirty="0" smtClean="0"/>
              <a:t>GOD REVEALS HIMSELF TO US AND WE LEARN ABOUT OURSELVES</a:t>
            </a:r>
            <a:endParaRPr lang="en-US" dirty="0"/>
          </a:p>
        </p:txBody>
      </p:sp>
      <p:sp>
        <p:nvSpPr>
          <p:cNvPr id="3" name="Title 2"/>
          <p:cNvSpPr>
            <a:spLocks noGrp="1"/>
          </p:cNvSpPr>
          <p:nvPr>
            <p:ph type="title"/>
          </p:nvPr>
        </p:nvSpPr>
        <p:spPr/>
        <p:txBody>
          <a:bodyPr/>
          <a:lstStyle/>
          <a:p>
            <a:r>
              <a:rPr lang="en-US" dirty="0" smtClean="0"/>
              <a:t>WHY DO WE PRAY?</a:t>
            </a:r>
            <a:endParaRPr lang="en-US" dirty="0"/>
          </a:p>
        </p:txBody>
      </p:sp>
    </p:spTree>
    <p:extLst>
      <p:ext uri="{BB962C8B-B14F-4D97-AF65-F5344CB8AC3E}">
        <p14:creationId xmlns:p14="http://schemas.microsoft.com/office/powerpoint/2010/main" val="1964846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BLESSING &amp; ADORATION</a:t>
            </a:r>
          </a:p>
          <a:p>
            <a:r>
              <a:rPr lang="en-US" dirty="0" smtClean="0"/>
              <a:t>PETITION</a:t>
            </a:r>
          </a:p>
          <a:p>
            <a:r>
              <a:rPr lang="en-US" dirty="0" smtClean="0"/>
              <a:t>INTERCESSION</a:t>
            </a:r>
          </a:p>
          <a:p>
            <a:r>
              <a:rPr lang="en-US" dirty="0" smtClean="0"/>
              <a:t>THANKSGIVING</a:t>
            </a:r>
          </a:p>
          <a:p>
            <a:r>
              <a:rPr lang="en-US" dirty="0" smtClean="0"/>
              <a:t>PRAISE</a:t>
            </a:r>
            <a:endParaRPr lang="en-US" dirty="0"/>
          </a:p>
        </p:txBody>
      </p:sp>
      <p:sp>
        <p:nvSpPr>
          <p:cNvPr id="3" name="Title 2"/>
          <p:cNvSpPr>
            <a:spLocks noGrp="1"/>
          </p:cNvSpPr>
          <p:nvPr>
            <p:ph type="title"/>
          </p:nvPr>
        </p:nvSpPr>
        <p:spPr/>
        <p:txBody>
          <a:bodyPr/>
          <a:lstStyle/>
          <a:p>
            <a:r>
              <a:rPr lang="en-US" dirty="0" smtClean="0"/>
              <a:t>FORMS OF PRAYER</a:t>
            </a:r>
            <a:endParaRPr lang="en-US" dirty="0"/>
          </a:p>
        </p:txBody>
      </p:sp>
    </p:spTree>
    <p:extLst>
      <p:ext uri="{BB962C8B-B14F-4D97-AF65-F5344CB8AC3E}">
        <p14:creationId xmlns:p14="http://schemas.microsoft.com/office/powerpoint/2010/main" val="1594861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BLESSING</a:t>
            </a:r>
            <a:endParaRPr lang="en-US" dirty="0"/>
          </a:p>
        </p:txBody>
      </p:sp>
      <p:sp>
        <p:nvSpPr>
          <p:cNvPr id="4" name="Content Placeholder 3"/>
          <p:cNvSpPr>
            <a:spLocks noGrp="1"/>
          </p:cNvSpPr>
          <p:nvPr>
            <p:ph idx="1"/>
          </p:nvPr>
        </p:nvSpPr>
        <p:spPr/>
        <p:txBody>
          <a:bodyPr/>
          <a:lstStyle/>
          <a:p>
            <a:r>
              <a:rPr lang="en-US" dirty="0" smtClean="0"/>
              <a:t>A PRAYER ASKING THAT GOD CARE FOR A PARTICULAR PERSON, PLACE, OR ACTIVITY.</a:t>
            </a:r>
          </a:p>
          <a:p>
            <a:r>
              <a:rPr lang="en-US" dirty="0" smtClean="0"/>
              <a:t>WE SHOULD RESPOND WITH GRATITUDE &amp; JOY!</a:t>
            </a:r>
            <a:endParaRPr lang="en-US" dirty="0"/>
          </a:p>
        </p:txBody>
      </p:sp>
      <p:pic>
        <p:nvPicPr>
          <p:cNvPr id="3075" name="Picture 3" descr="C:\Users\Finn\AppData\Local\Microsoft\Windows\INetCache\IE\SB4MZI4Z\blessing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200400"/>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33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4400" dirty="0"/>
              <a:t>Bless us, Oh Lord,</a:t>
            </a:r>
            <a:r>
              <a:rPr lang="en-US" sz="4400" dirty="0"/>
              <a:t/>
            </a:r>
            <a:br>
              <a:rPr lang="en-US" sz="4400" dirty="0"/>
            </a:br>
            <a:r>
              <a:rPr lang="en-US" sz="4400" dirty="0"/>
              <a:t>and these thy gifts which</a:t>
            </a:r>
            <a:r>
              <a:rPr lang="en-US" sz="4400" dirty="0"/>
              <a:t/>
            </a:r>
            <a:br>
              <a:rPr lang="en-US" sz="4400" dirty="0"/>
            </a:br>
            <a:r>
              <a:rPr lang="en-US" sz="4400" dirty="0"/>
              <a:t>we are about to receive from thy bounty,</a:t>
            </a:r>
            <a:r>
              <a:rPr lang="en-US" sz="4400" dirty="0"/>
              <a:t/>
            </a:r>
            <a:br>
              <a:rPr lang="en-US" sz="4400" dirty="0"/>
            </a:br>
            <a:r>
              <a:rPr lang="en-US" sz="4400" dirty="0"/>
              <a:t>through Christ, Our Lord.</a:t>
            </a:r>
            <a:r>
              <a:rPr lang="en-US" sz="4400" dirty="0"/>
              <a:t/>
            </a:r>
            <a:br>
              <a:rPr lang="en-US" sz="4400" dirty="0"/>
            </a:br>
            <a:r>
              <a:rPr lang="en-US" sz="4400" dirty="0"/>
              <a:t>Amen.</a:t>
            </a:r>
            <a:endParaRPr lang="en-US" sz="4400" dirty="0"/>
          </a:p>
        </p:txBody>
      </p:sp>
      <p:sp>
        <p:nvSpPr>
          <p:cNvPr id="3" name="Title 2"/>
          <p:cNvSpPr>
            <a:spLocks noGrp="1"/>
          </p:cNvSpPr>
          <p:nvPr>
            <p:ph type="title"/>
          </p:nvPr>
        </p:nvSpPr>
        <p:spPr/>
        <p:txBody>
          <a:bodyPr/>
          <a:lstStyle/>
          <a:p>
            <a:r>
              <a:rPr lang="en-US" dirty="0" smtClean="0"/>
              <a:t>BLESSING FORMAL PRAYER</a:t>
            </a:r>
            <a:endParaRPr lang="en-US" dirty="0"/>
          </a:p>
        </p:txBody>
      </p:sp>
    </p:spTree>
    <p:extLst>
      <p:ext uri="{BB962C8B-B14F-4D97-AF65-F5344CB8AC3E}">
        <p14:creationId xmlns:p14="http://schemas.microsoft.com/office/powerpoint/2010/main" val="239498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PRAYERFUL ACKNOWLEDGEMENT THAT GOD IS GOD AND CREATOR OF ALL THAT IS!</a:t>
            </a:r>
            <a:endParaRPr lang="en-US" dirty="0"/>
          </a:p>
        </p:txBody>
      </p:sp>
      <p:sp>
        <p:nvSpPr>
          <p:cNvPr id="3" name="Title 2"/>
          <p:cNvSpPr>
            <a:spLocks noGrp="1"/>
          </p:cNvSpPr>
          <p:nvPr>
            <p:ph type="title"/>
          </p:nvPr>
        </p:nvSpPr>
        <p:spPr/>
        <p:txBody>
          <a:bodyPr/>
          <a:lstStyle/>
          <a:p>
            <a:r>
              <a:rPr lang="en-US" dirty="0" smtClean="0"/>
              <a:t>ADORATION</a:t>
            </a:r>
            <a:endParaRPr lang="en-US" dirty="0"/>
          </a:p>
        </p:txBody>
      </p:sp>
      <p:pic>
        <p:nvPicPr>
          <p:cNvPr id="4098" name="Picture 2" descr="C:\Users\Finn\AppData\Local\Microsoft\Windows\INetCache\IE\SB4MZI4Z\Worship[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0" y="3276600"/>
            <a:ext cx="2476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206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The 'Glory Be' Prayer</a:t>
            </a:r>
            <a:br>
              <a:rPr lang="en-US" dirty="0"/>
            </a:br>
            <a:r>
              <a:rPr lang="en-US" dirty="0"/>
              <a:t>Glory Be To The Father (Gloria </a:t>
            </a:r>
            <a:r>
              <a:rPr lang="en-US" dirty="0" err="1"/>
              <a:t>Patri</a:t>
            </a:r>
            <a:r>
              <a:rPr lang="en-US" dirty="0"/>
              <a:t>)</a:t>
            </a:r>
          </a:p>
          <a:p>
            <a:r>
              <a:rPr lang="en-US" dirty="0"/>
              <a:t/>
            </a:r>
            <a:br>
              <a:rPr lang="en-US" dirty="0"/>
            </a:br>
            <a:r>
              <a:rPr lang="en-US" dirty="0"/>
              <a:t>Glory be to the Father, </a:t>
            </a:r>
            <a:br>
              <a:rPr lang="en-US" dirty="0"/>
            </a:br>
            <a:r>
              <a:rPr lang="en-US" dirty="0"/>
              <a:t>and to the Son, </a:t>
            </a:r>
            <a:br>
              <a:rPr lang="en-US" dirty="0"/>
            </a:br>
            <a:r>
              <a:rPr lang="en-US" dirty="0"/>
              <a:t>and to the Holy Spirit.</a:t>
            </a:r>
            <a:br>
              <a:rPr lang="en-US" dirty="0"/>
            </a:br>
            <a:r>
              <a:rPr lang="en-US" dirty="0"/>
              <a:t>As it was in the beginning, </a:t>
            </a:r>
            <a:br>
              <a:rPr lang="en-US" dirty="0"/>
            </a:br>
            <a:r>
              <a:rPr lang="en-US" dirty="0"/>
              <a:t>is now, </a:t>
            </a:r>
            <a:br>
              <a:rPr lang="en-US" dirty="0"/>
            </a:br>
            <a:r>
              <a:rPr lang="en-US" dirty="0"/>
              <a:t>and ever shall be, </a:t>
            </a:r>
            <a:br>
              <a:rPr lang="en-US" dirty="0"/>
            </a:br>
            <a:r>
              <a:rPr lang="en-US" dirty="0"/>
              <a:t>world without end. </a:t>
            </a:r>
            <a:br>
              <a:rPr lang="en-US" dirty="0"/>
            </a:br>
            <a:r>
              <a:rPr lang="en-US" dirty="0"/>
              <a:t>Amen.</a:t>
            </a:r>
          </a:p>
        </p:txBody>
      </p:sp>
      <p:sp>
        <p:nvSpPr>
          <p:cNvPr id="3" name="Title 2"/>
          <p:cNvSpPr>
            <a:spLocks noGrp="1"/>
          </p:cNvSpPr>
          <p:nvPr>
            <p:ph type="title"/>
          </p:nvPr>
        </p:nvSpPr>
        <p:spPr/>
        <p:txBody>
          <a:bodyPr/>
          <a:lstStyle/>
          <a:p>
            <a:r>
              <a:rPr lang="en-US" dirty="0" smtClean="0"/>
              <a:t>ADORATION PRAYER</a:t>
            </a:r>
            <a:endParaRPr lang="en-US" dirty="0"/>
          </a:p>
        </p:txBody>
      </p:sp>
    </p:spTree>
    <p:extLst>
      <p:ext uri="{BB962C8B-B14F-4D97-AF65-F5344CB8AC3E}">
        <p14:creationId xmlns:p14="http://schemas.microsoft.com/office/powerpoint/2010/main" val="21433080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312</TotalTime>
  <Words>818</Words>
  <Application>Microsoft Office PowerPoint</Application>
  <PresentationFormat>On-screen Show (4:3)</PresentationFormat>
  <Paragraphs>93</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Concourse</vt:lpstr>
      <vt:lpstr>FORMS OF PRAYERS</vt:lpstr>
      <vt:lpstr>LET US PRAY!</vt:lpstr>
      <vt:lpstr>HOW DO WE PRAY?</vt:lpstr>
      <vt:lpstr>WHY DO WE PRAY?</vt:lpstr>
      <vt:lpstr>FORMS OF PRAYER</vt:lpstr>
      <vt:lpstr>BLESSING</vt:lpstr>
      <vt:lpstr>BLESSING FORMAL PRAYER</vt:lpstr>
      <vt:lpstr>ADORATION</vt:lpstr>
      <vt:lpstr>ADORATION PRAYER</vt:lpstr>
      <vt:lpstr>PETITION</vt:lpstr>
      <vt:lpstr>PETITION PRAYERS</vt:lpstr>
      <vt:lpstr>INTERCESSION</vt:lpstr>
      <vt:lpstr>INTERCESSION PRAYERS</vt:lpstr>
      <vt:lpstr>THANKSGIVING</vt:lpstr>
      <vt:lpstr>THANKSGIVING PRAYER</vt:lpstr>
      <vt:lpstr>PRAISE</vt:lpstr>
      <vt:lpstr>PRAYER OF PRAISE</vt:lpstr>
      <vt:lpstr>EXPRESSIONS OF PRAYER</vt:lpstr>
      <vt:lpstr>VOCAL PRAYER</vt:lpstr>
      <vt:lpstr>EXAMPLE OF VOCAL PRAYER</vt:lpstr>
      <vt:lpstr>MEDITATION PRAYER</vt:lpstr>
      <vt:lpstr>MEDITATIVE PRAYER</vt:lpstr>
      <vt:lpstr>CONTEMPLATIVE PRAYER</vt:lpstr>
      <vt:lpstr>CONTEMPLATIVE PRAYER</vt:lpstr>
      <vt:lpstr>CONTEMPLATIVE PRAYER/SACRED WORD</vt:lpstr>
      <vt:lpstr>CONTEMPLATIVE PRAYER</vt:lpstr>
      <vt:lpstr> PRAYER: INFORMAL &amp; FORMAL</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FORMS OF PRAYERS</dc:title>
  <dc:creator>Finn</dc:creator>
  <cp:lastModifiedBy>Finn</cp:lastModifiedBy>
  <cp:revision>13</cp:revision>
  <dcterms:created xsi:type="dcterms:W3CDTF">2016-11-26T14:48:27Z</dcterms:created>
  <dcterms:modified xsi:type="dcterms:W3CDTF">2016-11-26T20:00:43Z</dcterms:modified>
</cp:coreProperties>
</file>