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4" r:id="rId1"/>
  </p:sldMasterIdLst>
  <p:notesMasterIdLst>
    <p:notesMasterId r:id="rId2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9144000" cy="6858000" type="screen4x3"/>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2" d="100"/>
          <a:sy n="82" d="100"/>
        </p:scale>
        <p:origin x="-804" y="1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 name="Shape 3"/>
          <p:cNvSpPr txBox="1">
            <a:spLocks noGrp="1"/>
          </p:cNvSpPr>
          <p:nvPr>
            <p:ph type="body" idx="1"/>
          </p:nvPr>
        </p:nvSpPr>
        <p:spPr>
          <a:xfrm>
            <a:off x="685800" y="4343400"/>
            <a:ext cx="5486399" cy="4114800"/>
          </a:xfrm>
          <a:prstGeom prst="rect">
            <a:avLst/>
          </a:prstGeom>
        </p:spPr>
        <p:txBody>
          <a:bodyPr lIns="91425" tIns="91425" rIns="91425" bIns="91425" anchor="t" anchorCtr="0"/>
          <a:lstStyle>
            <a:lvl1pPr>
              <a:defRPr sz="1100"/>
            </a:lvl1pPr>
            <a:lvl2pPr>
              <a:defRPr sz="1100"/>
            </a:lvl2pPr>
            <a:lvl3pPr>
              <a:defRPr sz="1100"/>
            </a:lvl3pPr>
            <a:lvl4pPr>
              <a:defRPr sz="1100"/>
            </a:lvl4pPr>
            <a:lvl5pPr>
              <a:defRPr sz="1100"/>
            </a:lvl5pPr>
            <a:lvl6pPr>
              <a:defRPr sz="1100"/>
            </a:lvl6pPr>
            <a:lvl7pPr>
              <a:defRPr sz="1100"/>
            </a:lvl7pPr>
            <a:lvl8pPr>
              <a:defRPr sz="1100"/>
            </a:lvl8pPr>
            <a:lvl9pPr>
              <a:defRPr sz="1100"/>
            </a:lvl9pPr>
          </a:lstStyle>
          <a:p>
            <a:endParaRPr/>
          </a:p>
        </p:txBody>
      </p:sp>
    </p:spTree>
    <p:extLst>
      <p:ext uri="{BB962C8B-B14F-4D97-AF65-F5344CB8AC3E}">
        <p14:creationId xmlns:p14="http://schemas.microsoft.com/office/powerpoint/2010/main" val="3644335595"/>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Shape 83"/>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4" name="Shape 84"/>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Shape 139"/>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0" name="Shape 140"/>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Shape 145"/>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6" name="Shape 146"/>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Shape 151"/>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2" name="Shape 152"/>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Shape 157"/>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8" name="Shape 158"/>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Shape 163"/>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4" name="Shape 164"/>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Shape 169"/>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0" name="Shape 170"/>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Shape 175"/>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6" name="Shape 176"/>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Shape 181"/>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2" name="Shape 182"/>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Shape 187"/>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8" name="Shape 188"/>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Shape 193"/>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4" name="Shape 194"/>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Shape 90"/>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1" name="Shape 91"/>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Shape 199"/>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00" name="Shape 200"/>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Shape 205"/>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06" name="Shape 206"/>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Shape 211"/>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12" name="Shape 212"/>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
        <p:cNvGrpSpPr/>
        <p:nvPr/>
      </p:nvGrpSpPr>
      <p:grpSpPr>
        <a:xfrm>
          <a:off x="0" y="0"/>
          <a:ext cx="0" cy="0"/>
          <a:chOff x="0" y="0"/>
          <a:chExt cx="0" cy="0"/>
        </a:xfrm>
      </p:grpSpPr>
      <p:sp>
        <p:nvSpPr>
          <p:cNvPr id="218" name="Shape 218"/>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19" name="Shape 219"/>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Shape 224"/>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25" name="Shape 225"/>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Shape 230"/>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31" name="Shape 231"/>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Shape 236"/>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37" name="Shape 237"/>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Shape 96"/>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7" name="Shape 97"/>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Shape 102"/>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3" name="Shape 103"/>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Shape 108"/>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9" name="Shape 109"/>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Shape 114"/>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5" name="Shape 115"/>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Shape 121"/>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2" name="Shape 122"/>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Shape 127"/>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8" name="Shape 128"/>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Shape 133"/>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4" name="Shape 134"/>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12"/>
        <p:cNvGrpSpPr/>
        <p:nvPr/>
      </p:nvGrpSpPr>
      <p:grpSpPr>
        <a:xfrm>
          <a:off x="0" y="0"/>
          <a:ext cx="0" cy="0"/>
          <a:chOff x="0" y="0"/>
          <a:chExt cx="0" cy="0"/>
        </a:xfrm>
      </p:grpSpPr>
      <p:sp>
        <p:nvSpPr>
          <p:cNvPr id="13" name="Shape 13"/>
          <p:cNvSpPr txBox="1">
            <a:spLocks noGrp="1"/>
          </p:cNvSpPr>
          <p:nvPr>
            <p:ph type="ctrTitle"/>
          </p:nvPr>
        </p:nvSpPr>
        <p:spPr>
          <a:xfrm>
            <a:off x="1997075" y="1461141"/>
            <a:ext cx="6400799" cy="1470000"/>
          </a:xfrm>
          <a:prstGeom prst="rect">
            <a:avLst/>
          </a:prstGeom>
          <a:noFill/>
          <a:ln>
            <a:noFill/>
          </a:ln>
        </p:spPr>
        <p:txBody>
          <a:bodyPr lIns="91425" tIns="91425" rIns="91425" bIns="91425" anchor="b" anchorCtr="0"/>
          <a:lstStyle>
            <a:lvl1pPr marL="0" indent="304800" algn="l" rtl="0">
              <a:spcBef>
                <a:spcPts val="0"/>
              </a:spcBef>
              <a:buClr>
                <a:schemeClr val="lt1"/>
              </a:buClr>
              <a:buSzPct val="100000"/>
              <a:buFont typeface="Arial"/>
              <a:buNone/>
              <a:defRPr sz="4800" b="1" i="0" u="none" strike="noStrike" cap="none" baseline="0">
                <a:solidFill>
                  <a:schemeClr val="lt1"/>
                </a:solidFill>
                <a:latin typeface="Arial"/>
                <a:ea typeface="Arial"/>
                <a:cs typeface="Arial"/>
                <a:sym typeface="Arial"/>
              </a:defRPr>
            </a:lvl1pPr>
            <a:lvl2pPr marL="0" indent="304800" algn="l" rtl="0">
              <a:spcBef>
                <a:spcPts val="0"/>
              </a:spcBef>
              <a:buClr>
                <a:schemeClr val="lt1"/>
              </a:buClr>
              <a:buSzPct val="100000"/>
              <a:buFont typeface="Arial"/>
              <a:buNone/>
              <a:defRPr sz="4800" b="1" i="0" u="none" strike="noStrike" cap="none" baseline="0">
                <a:solidFill>
                  <a:schemeClr val="lt1"/>
                </a:solidFill>
                <a:latin typeface="Arial"/>
                <a:ea typeface="Arial"/>
                <a:cs typeface="Arial"/>
                <a:sym typeface="Arial"/>
              </a:defRPr>
            </a:lvl2pPr>
            <a:lvl3pPr marL="0" indent="304800" algn="l" rtl="0">
              <a:spcBef>
                <a:spcPts val="0"/>
              </a:spcBef>
              <a:buClr>
                <a:schemeClr val="lt1"/>
              </a:buClr>
              <a:buSzPct val="100000"/>
              <a:buFont typeface="Arial"/>
              <a:buNone/>
              <a:defRPr sz="4800" b="1" i="0" u="none" strike="noStrike" cap="none" baseline="0">
                <a:solidFill>
                  <a:schemeClr val="lt1"/>
                </a:solidFill>
                <a:latin typeface="Arial"/>
                <a:ea typeface="Arial"/>
                <a:cs typeface="Arial"/>
                <a:sym typeface="Arial"/>
              </a:defRPr>
            </a:lvl3pPr>
            <a:lvl4pPr marL="0" indent="304800" algn="l" rtl="0">
              <a:spcBef>
                <a:spcPts val="0"/>
              </a:spcBef>
              <a:buClr>
                <a:schemeClr val="lt1"/>
              </a:buClr>
              <a:buSzPct val="100000"/>
              <a:buFont typeface="Arial"/>
              <a:buNone/>
              <a:defRPr sz="4800" b="1" i="0" u="none" strike="noStrike" cap="none" baseline="0">
                <a:solidFill>
                  <a:schemeClr val="lt1"/>
                </a:solidFill>
                <a:latin typeface="Arial"/>
                <a:ea typeface="Arial"/>
                <a:cs typeface="Arial"/>
                <a:sym typeface="Arial"/>
              </a:defRPr>
            </a:lvl4pPr>
            <a:lvl5pPr marL="0" indent="304800" algn="l" rtl="0">
              <a:spcBef>
                <a:spcPts val="0"/>
              </a:spcBef>
              <a:buClr>
                <a:schemeClr val="lt1"/>
              </a:buClr>
              <a:buSzPct val="100000"/>
              <a:buFont typeface="Arial"/>
              <a:buNone/>
              <a:defRPr sz="4800" b="1" i="0" u="none" strike="noStrike" cap="none" baseline="0">
                <a:solidFill>
                  <a:schemeClr val="lt1"/>
                </a:solidFill>
                <a:latin typeface="Arial"/>
                <a:ea typeface="Arial"/>
                <a:cs typeface="Arial"/>
                <a:sym typeface="Arial"/>
              </a:defRPr>
            </a:lvl5pPr>
            <a:lvl6pPr marL="0" indent="304800" algn="l" rtl="0">
              <a:spcBef>
                <a:spcPts val="0"/>
              </a:spcBef>
              <a:buClr>
                <a:schemeClr val="lt1"/>
              </a:buClr>
              <a:buSzPct val="100000"/>
              <a:buFont typeface="Arial"/>
              <a:buNone/>
              <a:defRPr sz="4800" b="1" i="0" u="none" strike="noStrike" cap="none" baseline="0">
                <a:solidFill>
                  <a:schemeClr val="lt1"/>
                </a:solidFill>
                <a:latin typeface="Arial"/>
                <a:ea typeface="Arial"/>
                <a:cs typeface="Arial"/>
                <a:sym typeface="Arial"/>
              </a:defRPr>
            </a:lvl6pPr>
            <a:lvl7pPr marL="0" indent="304800" algn="l" rtl="0">
              <a:spcBef>
                <a:spcPts val="0"/>
              </a:spcBef>
              <a:buClr>
                <a:schemeClr val="lt1"/>
              </a:buClr>
              <a:buSzPct val="100000"/>
              <a:buFont typeface="Arial"/>
              <a:buNone/>
              <a:defRPr sz="4800" b="1" i="0" u="none" strike="noStrike" cap="none" baseline="0">
                <a:solidFill>
                  <a:schemeClr val="lt1"/>
                </a:solidFill>
                <a:latin typeface="Arial"/>
                <a:ea typeface="Arial"/>
                <a:cs typeface="Arial"/>
                <a:sym typeface="Arial"/>
              </a:defRPr>
            </a:lvl7pPr>
            <a:lvl8pPr marL="0" indent="304800" algn="l" rtl="0">
              <a:spcBef>
                <a:spcPts val="0"/>
              </a:spcBef>
              <a:buClr>
                <a:schemeClr val="lt1"/>
              </a:buClr>
              <a:buSzPct val="100000"/>
              <a:buFont typeface="Arial"/>
              <a:buNone/>
              <a:defRPr sz="4800" b="1" i="0" u="none" strike="noStrike" cap="none" baseline="0">
                <a:solidFill>
                  <a:schemeClr val="lt1"/>
                </a:solidFill>
                <a:latin typeface="Arial"/>
                <a:ea typeface="Arial"/>
                <a:cs typeface="Arial"/>
                <a:sym typeface="Arial"/>
              </a:defRPr>
            </a:lvl8pPr>
            <a:lvl9pPr marL="0" indent="304800" algn="l" rtl="0">
              <a:spcBef>
                <a:spcPts val="0"/>
              </a:spcBef>
              <a:buClr>
                <a:schemeClr val="lt1"/>
              </a:buClr>
              <a:buSzPct val="100000"/>
              <a:buFont typeface="Arial"/>
              <a:buNone/>
              <a:defRPr sz="4800" b="1" i="0" u="none" strike="noStrike" cap="none" baseline="0">
                <a:solidFill>
                  <a:schemeClr val="lt1"/>
                </a:solidFill>
                <a:latin typeface="Arial"/>
                <a:ea typeface="Arial"/>
                <a:cs typeface="Arial"/>
                <a:sym typeface="Arial"/>
              </a:defRPr>
            </a:lvl9pPr>
          </a:lstStyle>
          <a:p>
            <a:endParaRPr/>
          </a:p>
        </p:txBody>
      </p:sp>
      <p:sp>
        <p:nvSpPr>
          <p:cNvPr id="14" name="Shape 14"/>
          <p:cNvSpPr txBox="1">
            <a:spLocks noGrp="1"/>
          </p:cNvSpPr>
          <p:nvPr>
            <p:ph type="subTitle" idx="1"/>
          </p:nvPr>
        </p:nvSpPr>
        <p:spPr>
          <a:xfrm>
            <a:off x="1997075" y="3002402"/>
            <a:ext cx="6400799" cy="1162499"/>
          </a:xfrm>
          <a:prstGeom prst="rect">
            <a:avLst/>
          </a:prstGeom>
          <a:noFill/>
          <a:ln>
            <a:noFill/>
          </a:ln>
        </p:spPr>
        <p:txBody>
          <a:bodyPr lIns="91425" tIns="91425" rIns="91425" bIns="91425" anchor="t" anchorCtr="0"/>
          <a:lstStyle>
            <a:lvl1pPr marL="0" indent="203200" algn="l" rtl="0">
              <a:spcBef>
                <a:spcPts val="0"/>
              </a:spcBef>
              <a:buClr>
                <a:srgbClr val="FFFFFF"/>
              </a:buClr>
              <a:buSzPct val="100000"/>
              <a:buFont typeface="Arial"/>
              <a:buNone/>
              <a:defRPr sz="3200" b="0" i="0" u="none" strike="noStrike" cap="none" baseline="0">
                <a:solidFill>
                  <a:srgbClr val="FFFFFF"/>
                </a:solidFill>
                <a:latin typeface="Arial"/>
                <a:ea typeface="Arial"/>
                <a:cs typeface="Arial"/>
                <a:sym typeface="Arial"/>
              </a:defRPr>
            </a:lvl1pPr>
            <a:lvl2pPr marL="0" indent="203200" algn="l" rtl="0">
              <a:spcBef>
                <a:spcPts val="0"/>
              </a:spcBef>
              <a:buClr>
                <a:srgbClr val="FFFFFF"/>
              </a:buClr>
              <a:buSzPct val="100000"/>
              <a:buFont typeface="Arial"/>
              <a:buNone/>
              <a:defRPr sz="3200" b="0" i="0" u="none" strike="noStrike" cap="none" baseline="0">
                <a:solidFill>
                  <a:srgbClr val="FFFFFF"/>
                </a:solidFill>
                <a:latin typeface="Arial"/>
                <a:ea typeface="Arial"/>
                <a:cs typeface="Arial"/>
                <a:sym typeface="Arial"/>
              </a:defRPr>
            </a:lvl2pPr>
            <a:lvl3pPr marL="0" indent="203200" algn="l" rtl="0">
              <a:spcBef>
                <a:spcPts val="0"/>
              </a:spcBef>
              <a:buClr>
                <a:srgbClr val="FFFFFF"/>
              </a:buClr>
              <a:buSzPct val="100000"/>
              <a:buFont typeface="Arial"/>
              <a:buNone/>
              <a:defRPr sz="3200" b="0" i="0" u="none" strike="noStrike" cap="none" baseline="0">
                <a:solidFill>
                  <a:srgbClr val="FFFFFF"/>
                </a:solidFill>
                <a:latin typeface="Arial"/>
                <a:ea typeface="Arial"/>
                <a:cs typeface="Arial"/>
                <a:sym typeface="Arial"/>
              </a:defRPr>
            </a:lvl3pPr>
            <a:lvl4pPr marL="0" indent="203200" algn="l" rtl="0">
              <a:spcBef>
                <a:spcPts val="0"/>
              </a:spcBef>
              <a:buClr>
                <a:srgbClr val="FFFFFF"/>
              </a:buClr>
              <a:buSzPct val="100000"/>
              <a:buFont typeface="Arial"/>
              <a:buNone/>
              <a:defRPr sz="3200" b="0" i="0" u="none" strike="noStrike" cap="none" baseline="0">
                <a:solidFill>
                  <a:srgbClr val="FFFFFF"/>
                </a:solidFill>
                <a:latin typeface="Arial"/>
                <a:ea typeface="Arial"/>
                <a:cs typeface="Arial"/>
                <a:sym typeface="Arial"/>
              </a:defRPr>
            </a:lvl4pPr>
            <a:lvl5pPr marL="0" indent="203200" algn="l" rtl="0">
              <a:spcBef>
                <a:spcPts val="0"/>
              </a:spcBef>
              <a:buClr>
                <a:srgbClr val="FFFFFF"/>
              </a:buClr>
              <a:buSzPct val="100000"/>
              <a:buFont typeface="Arial"/>
              <a:buNone/>
              <a:defRPr sz="3200" b="0" i="0" u="none" strike="noStrike" cap="none" baseline="0">
                <a:solidFill>
                  <a:srgbClr val="FFFFFF"/>
                </a:solidFill>
                <a:latin typeface="Arial"/>
                <a:ea typeface="Arial"/>
                <a:cs typeface="Arial"/>
                <a:sym typeface="Arial"/>
              </a:defRPr>
            </a:lvl5pPr>
            <a:lvl6pPr marL="0" indent="203200" algn="l" rtl="0">
              <a:spcBef>
                <a:spcPts val="0"/>
              </a:spcBef>
              <a:buClr>
                <a:srgbClr val="FFFFFF"/>
              </a:buClr>
              <a:buSzPct val="100000"/>
              <a:buFont typeface="Arial"/>
              <a:buNone/>
              <a:defRPr sz="3200" b="0" i="0" u="none" strike="noStrike" cap="none" baseline="0">
                <a:solidFill>
                  <a:srgbClr val="FFFFFF"/>
                </a:solidFill>
                <a:latin typeface="Arial"/>
                <a:ea typeface="Arial"/>
                <a:cs typeface="Arial"/>
                <a:sym typeface="Arial"/>
              </a:defRPr>
            </a:lvl6pPr>
            <a:lvl7pPr marL="0" indent="203200" algn="l" rtl="0">
              <a:spcBef>
                <a:spcPts val="0"/>
              </a:spcBef>
              <a:buClr>
                <a:srgbClr val="FFFFFF"/>
              </a:buClr>
              <a:buSzPct val="100000"/>
              <a:buFont typeface="Arial"/>
              <a:buNone/>
              <a:defRPr sz="3200" b="0" i="0" u="none" strike="noStrike" cap="none" baseline="0">
                <a:solidFill>
                  <a:srgbClr val="FFFFFF"/>
                </a:solidFill>
                <a:latin typeface="Arial"/>
                <a:ea typeface="Arial"/>
                <a:cs typeface="Arial"/>
                <a:sym typeface="Arial"/>
              </a:defRPr>
            </a:lvl7pPr>
            <a:lvl8pPr marL="0" indent="203200" algn="l" rtl="0">
              <a:spcBef>
                <a:spcPts val="0"/>
              </a:spcBef>
              <a:buClr>
                <a:srgbClr val="FFFFFF"/>
              </a:buClr>
              <a:buSzPct val="100000"/>
              <a:buFont typeface="Arial"/>
              <a:buNone/>
              <a:defRPr sz="3200" b="0" i="0" u="none" strike="noStrike" cap="none" baseline="0">
                <a:solidFill>
                  <a:srgbClr val="FFFFFF"/>
                </a:solidFill>
                <a:latin typeface="Arial"/>
                <a:ea typeface="Arial"/>
                <a:cs typeface="Arial"/>
                <a:sym typeface="Arial"/>
              </a:defRPr>
            </a:lvl8pPr>
            <a:lvl9pPr marL="0" indent="203200" algn="l" rtl="0">
              <a:spcBef>
                <a:spcPts val="0"/>
              </a:spcBef>
              <a:buClr>
                <a:srgbClr val="FFFFFF"/>
              </a:buClr>
              <a:buSzPct val="100000"/>
              <a:buFont typeface="Arial"/>
              <a:buNone/>
              <a:defRPr sz="3200" b="0" i="0" u="none" strike="noStrike" cap="none" baseline="0">
                <a:solidFill>
                  <a:srgbClr val="FFFFFF"/>
                </a:solidFill>
                <a:latin typeface="Arial"/>
                <a:ea typeface="Arial"/>
                <a:cs typeface="Arial"/>
                <a:sym typeface="Arial"/>
              </a:defRPr>
            </a:lvl9pPr>
          </a:lstStyle>
          <a:p>
            <a:endParaRPr/>
          </a:p>
        </p:txBody>
      </p:sp>
      <p:sp>
        <p:nvSpPr>
          <p:cNvPr id="15" name="Shape 15"/>
          <p:cNvSpPr/>
          <p:nvPr/>
        </p:nvSpPr>
        <p:spPr>
          <a:xfrm>
            <a:off x="0" y="0"/>
            <a:ext cx="3135299" cy="6858000"/>
          </a:xfrm>
          <a:prstGeom prst="rect">
            <a:avLst/>
          </a:prstGeom>
          <a:noFill/>
          <a:ln>
            <a:noFill/>
          </a:ln>
        </p:spPr>
        <p:txBody>
          <a:bodyPr lIns="91425" tIns="45700" rIns="91425" bIns="45700" anchor="t" anchorCtr="0">
            <a:spAutoFit/>
          </a:bodyPr>
          <a:lstStyle/>
          <a:p>
            <a:endParaRPr/>
          </a:p>
        </p:txBody>
      </p:sp>
      <p:sp>
        <p:nvSpPr>
          <p:cNvPr id="16" name="Shape 16"/>
          <p:cNvSpPr/>
          <p:nvPr/>
        </p:nvSpPr>
        <p:spPr>
          <a:xfrm>
            <a:off x="3175" y="0"/>
            <a:ext cx="635000" cy="812800"/>
          </a:xfrm>
          <a:custGeom>
            <a:avLst/>
            <a:gdLst/>
            <a:ahLst/>
            <a:cxnLst/>
            <a:rect l="0" t="0" r="0" b="0"/>
            <a:pathLst>
              <a:path w="400" h="512" extrusionOk="0">
                <a:moveTo>
                  <a:pt x="400" y="512"/>
                </a:moveTo>
                <a:lnTo>
                  <a:pt x="2" y="0"/>
                </a:lnTo>
                <a:lnTo>
                  <a:pt x="0" y="0"/>
                </a:lnTo>
                <a:lnTo>
                  <a:pt x="0" y="512"/>
                </a:lnTo>
                <a:lnTo>
                  <a:pt x="400" y="512"/>
                </a:lnTo>
                <a:close/>
              </a:path>
            </a:pathLst>
          </a:custGeom>
          <a:gradFill>
            <a:gsLst>
              <a:gs pos="0">
                <a:srgbClr val="FFD700"/>
              </a:gs>
              <a:gs pos="54000">
                <a:srgbClr val="FFD700"/>
              </a:gs>
              <a:gs pos="98000">
                <a:srgbClr val="FFF7A9"/>
              </a:gs>
              <a:gs pos="100000">
                <a:srgbClr val="FFF100"/>
              </a:gs>
            </a:gsLst>
            <a:lin ang="13499999" scaled="0"/>
          </a:gradFill>
          <a:ln>
            <a:noFill/>
          </a:ln>
        </p:spPr>
        <p:txBody>
          <a:bodyPr lIns="91425" tIns="45700" rIns="91425" bIns="45700" anchor="t" anchorCtr="0">
            <a:spAutoFit/>
          </a:bodyPr>
          <a:lstStyle/>
          <a:p>
            <a:endParaRPr/>
          </a:p>
        </p:txBody>
      </p:sp>
      <p:sp>
        <p:nvSpPr>
          <p:cNvPr id="17" name="Shape 17"/>
          <p:cNvSpPr/>
          <p:nvPr/>
        </p:nvSpPr>
        <p:spPr>
          <a:xfrm>
            <a:off x="3175" y="2555875"/>
            <a:ext cx="635000" cy="815975"/>
          </a:xfrm>
          <a:custGeom>
            <a:avLst/>
            <a:gdLst/>
            <a:ahLst/>
            <a:cxnLst/>
            <a:rect l="0" t="0" r="0" b="0"/>
            <a:pathLst>
              <a:path w="400" h="514" extrusionOk="0">
                <a:moveTo>
                  <a:pt x="400" y="0"/>
                </a:moveTo>
                <a:lnTo>
                  <a:pt x="0" y="0"/>
                </a:lnTo>
                <a:lnTo>
                  <a:pt x="0" y="514"/>
                </a:lnTo>
                <a:lnTo>
                  <a:pt x="2" y="514"/>
                </a:lnTo>
                <a:lnTo>
                  <a:pt x="400" y="0"/>
                </a:lnTo>
                <a:close/>
              </a:path>
            </a:pathLst>
          </a:custGeom>
          <a:gradFill>
            <a:gsLst>
              <a:gs pos="0">
                <a:srgbClr val="0090DA"/>
              </a:gs>
              <a:gs pos="54000">
                <a:srgbClr val="0090DA"/>
              </a:gs>
              <a:gs pos="98000">
                <a:srgbClr val="2BC4F3"/>
              </a:gs>
              <a:gs pos="100000">
                <a:srgbClr val="00AEEE"/>
              </a:gs>
            </a:gsLst>
            <a:lin ang="8100000" scaled="0"/>
          </a:gradFill>
          <a:ln>
            <a:noFill/>
          </a:ln>
        </p:spPr>
        <p:txBody>
          <a:bodyPr lIns="91425" tIns="45700" rIns="91425" bIns="45700" anchor="t" anchorCtr="0">
            <a:spAutoFit/>
          </a:bodyPr>
          <a:lstStyle/>
          <a:p>
            <a:endParaRPr/>
          </a:p>
        </p:txBody>
      </p:sp>
      <p:sp>
        <p:nvSpPr>
          <p:cNvPr id="18" name="Shape 18"/>
          <p:cNvSpPr/>
          <p:nvPr/>
        </p:nvSpPr>
        <p:spPr>
          <a:xfrm>
            <a:off x="3175" y="1743075"/>
            <a:ext cx="635000" cy="812800"/>
          </a:xfrm>
          <a:custGeom>
            <a:avLst/>
            <a:gdLst/>
            <a:ahLst/>
            <a:cxnLst/>
            <a:rect l="0" t="0" r="0" b="0"/>
            <a:pathLst>
              <a:path w="400" h="512" extrusionOk="0">
                <a:moveTo>
                  <a:pt x="400" y="512"/>
                </a:moveTo>
                <a:lnTo>
                  <a:pt x="2" y="0"/>
                </a:lnTo>
                <a:lnTo>
                  <a:pt x="0" y="0"/>
                </a:lnTo>
                <a:lnTo>
                  <a:pt x="0" y="512"/>
                </a:lnTo>
                <a:lnTo>
                  <a:pt x="400" y="512"/>
                </a:lnTo>
                <a:close/>
              </a:path>
            </a:pathLst>
          </a:custGeom>
          <a:gradFill>
            <a:gsLst>
              <a:gs pos="0">
                <a:srgbClr val="AAAAAA"/>
              </a:gs>
              <a:gs pos="54000">
                <a:srgbClr val="AAAAAA"/>
              </a:gs>
              <a:gs pos="98000">
                <a:srgbClr val="D2D2D2"/>
              </a:gs>
              <a:gs pos="100000">
                <a:srgbClr val="B9B9B9"/>
              </a:gs>
            </a:gsLst>
            <a:lin ang="13499999" scaled="0"/>
          </a:gradFill>
          <a:ln>
            <a:noFill/>
          </a:ln>
        </p:spPr>
        <p:txBody>
          <a:bodyPr lIns="91425" tIns="45700" rIns="91425" bIns="45700" anchor="t" anchorCtr="0">
            <a:spAutoFit/>
          </a:bodyPr>
          <a:lstStyle/>
          <a:p>
            <a:endParaRPr/>
          </a:p>
        </p:txBody>
      </p:sp>
      <p:sp>
        <p:nvSpPr>
          <p:cNvPr id="19" name="Shape 19"/>
          <p:cNvSpPr/>
          <p:nvPr/>
        </p:nvSpPr>
        <p:spPr>
          <a:xfrm>
            <a:off x="152400" y="1743075"/>
            <a:ext cx="1317625" cy="812800"/>
          </a:xfrm>
          <a:custGeom>
            <a:avLst/>
            <a:gdLst/>
            <a:ahLst/>
            <a:cxnLst/>
            <a:rect l="0" t="0" r="0" b="0"/>
            <a:pathLst>
              <a:path w="830" h="512" extrusionOk="0">
                <a:moveTo>
                  <a:pt x="398" y="512"/>
                </a:moveTo>
                <a:lnTo>
                  <a:pt x="830" y="512"/>
                </a:lnTo>
                <a:lnTo>
                  <a:pt x="432" y="0"/>
                </a:lnTo>
                <a:lnTo>
                  <a:pt x="0" y="0"/>
                </a:lnTo>
                <a:lnTo>
                  <a:pt x="398" y="512"/>
                </a:lnTo>
                <a:close/>
              </a:path>
            </a:pathLst>
          </a:custGeom>
          <a:gradFill>
            <a:gsLst>
              <a:gs pos="0">
                <a:srgbClr val="FFD700"/>
              </a:gs>
              <a:gs pos="54000">
                <a:srgbClr val="FFD700"/>
              </a:gs>
              <a:gs pos="98000">
                <a:srgbClr val="FFF7A9"/>
              </a:gs>
              <a:gs pos="100000">
                <a:srgbClr val="FFF100"/>
              </a:gs>
            </a:gsLst>
            <a:lin ang="13499999" scaled="0"/>
          </a:gradFill>
          <a:ln>
            <a:noFill/>
          </a:ln>
        </p:spPr>
        <p:txBody>
          <a:bodyPr lIns="91425" tIns="45700" rIns="91425" bIns="45700" anchor="t" anchorCtr="0">
            <a:spAutoFit/>
          </a:bodyPr>
          <a:lstStyle/>
          <a:p>
            <a:endParaRPr/>
          </a:p>
        </p:txBody>
      </p:sp>
      <p:sp>
        <p:nvSpPr>
          <p:cNvPr id="20" name="Shape 20"/>
          <p:cNvSpPr/>
          <p:nvPr/>
        </p:nvSpPr>
        <p:spPr>
          <a:xfrm>
            <a:off x="152400" y="4302125"/>
            <a:ext cx="1317625" cy="812800"/>
          </a:xfrm>
          <a:custGeom>
            <a:avLst/>
            <a:gdLst/>
            <a:ahLst/>
            <a:cxnLst/>
            <a:rect l="0" t="0" r="0" b="0"/>
            <a:pathLst>
              <a:path w="830" h="512" extrusionOk="0">
                <a:moveTo>
                  <a:pt x="830" y="0"/>
                </a:moveTo>
                <a:lnTo>
                  <a:pt x="398" y="0"/>
                </a:lnTo>
                <a:lnTo>
                  <a:pt x="0" y="512"/>
                </a:lnTo>
                <a:lnTo>
                  <a:pt x="432" y="512"/>
                </a:lnTo>
                <a:lnTo>
                  <a:pt x="830" y="0"/>
                </a:lnTo>
                <a:close/>
              </a:path>
            </a:pathLst>
          </a:custGeom>
          <a:gradFill>
            <a:gsLst>
              <a:gs pos="0">
                <a:srgbClr val="0090DA"/>
              </a:gs>
              <a:gs pos="54000">
                <a:srgbClr val="0090DA"/>
              </a:gs>
              <a:gs pos="98000">
                <a:srgbClr val="2BC4F3"/>
              </a:gs>
              <a:gs pos="100000">
                <a:srgbClr val="00AEEE"/>
              </a:gs>
            </a:gsLst>
            <a:lin ang="8100000" scaled="0"/>
          </a:gradFill>
          <a:ln>
            <a:noFill/>
          </a:ln>
        </p:spPr>
        <p:txBody>
          <a:bodyPr lIns="91425" tIns="45700" rIns="91425" bIns="45700" anchor="t" anchorCtr="0">
            <a:spAutoFit/>
          </a:bodyPr>
          <a:lstStyle/>
          <a:p>
            <a:endParaRPr/>
          </a:p>
        </p:txBody>
      </p:sp>
      <p:sp>
        <p:nvSpPr>
          <p:cNvPr id="21" name="Shape 21"/>
          <p:cNvSpPr/>
          <p:nvPr/>
        </p:nvSpPr>
        <p:spPr>
          <a:xfrm>
            <a:off x="152400" y="3486150"/>
            <a:ext cx="1317625" cy="815975"/>
          </a:xfrm>
          <a:custGeom>
            <a:avLst/>
            <a:gdLst/>
            <a:ahLst/>
            <a:cxnLst/>
            <a:rect l="0" t="0" r="0" b="0"/>
            <a:pathLst>
              <a:path w="830" h="514" extrusionOk="0">
                <a:moveTo>
                  <a:pt x="432" y="0"/>
                </a:moveTo>
                <a:lnTo>
                  <a:pt x="0" y="0"/>
                </a:lnTo>
                <a:lnTo>
                  <a:pt x="398" y="514"/>
                </a:lnTo>
                <a:lnTo>
                  <a:pt x="830" y="514"/>
                </a:lnTo>
                <a:lnTo>
                  <a:pt x="432" y="0"/>
                </a:lnTo>
                <a:close/>
              </a:path>
            </a:pathLst>
          </a:custGeom>
          <a:gradFill>
            <a:gsLst>
              <a:gs pos="0">
                <a:srgbClr val="AAAAAA"/>
              </a:gs>
              <a:gs pos="54000">
                <a:srgbClr val="AAAAAA"/>
              </a:gs>
              <a:gs pos="98000">
                <a:srgbClr val="D2D2D2"/>
              </a:gs>
              <a:gs pos="100000">
                <a:srgbClr val="B9B9B9"/>
              </a:gs>
            </a:gsLst>
            <a:lin ang="13499999" scaled="0"/>
          </a:gradFill>
          <a:ln>
            <a:noFill/>
          </a:ln>
        </p:spPr>
        <p:txBody>
          <a:bodyPr lIns="91425" tIns="45700" rIns="91425" bIns="45700" anchor="t" anchorCtr="0">
            <a:spAutoFit/>
          </a:bodyPr>
          <a:lstStyle/>
          <a:p>
            <a:endParaRPr/>
          </a:p>
        </p:txBody>
      </p:sp>
      <p:sp>
        <p:nvSpPr>
          <p:cNvPr id="22" name="Shape 22"/>
          <p:cNvSpPr/>
          <p:nvPr/>
        </p:nvSpPr>
        <p:spPr>
          <a:xfrm>
            <a:off x="984250" y="3486150"/>
            <a:ext cx="1322387" cy="815975"/>
          </a:xfrm>
          <a:custGeom>
            <a:avLst/>
            <a:gdLst/>
            <a:ahLst/>
            <a:cxnLst/>
            <a:rect l="0" t="0" r="0" b="0"/>
            <a:pathLst>
              <a:path w="833" h="514" extrusionOk="0">
                <a:moveTo>
                  <a:pt x="399" y="514"/>
                </a:moveTo>
                <a:lnTo>
                  <a:pt x="833" y="514"/>
                </a:lnTo>
                <a:lnTo>
                  <a:pt x="435" y="0"/>
                </a:lnTo>
                <a:lnTo>
                  <a:pt x="0" y="0"/>
                </a:lnTo>
                <a:lnTo>
                  <a:pt x="399" y="514"/>
                </a:lnTo>
                <a:close/>
              </a:path>
            </a:pathLst>
          </a:custGeom>
          <a:gradFill>
            <a:gsLst>
              <a:gs pos="0">
                <a:srgbClr val="FFD700"/>
              </a:gs>
              <a:gs pos="54000">
                <a:srgbClr val="FFD700"/>
              </a:gs>
              <a:gs pos="98000">
                <a:srgbClr val="FFF7A9"/>
              </a:gs>
              <a:gs pos="100000">
                <a:srgbClr val="FFF100"/>
              </a:gs>
            </a:gsLst>
            <a:lin ang="13499999" scaled="0"/>
          </a:gradFill>
          <a:ln>
            <a:noFill/>
          </a:ln>
        </p:spPr>
        <p:txBody>
          <a:bodyPr lIns="91425" tIns="45700" rIns="91425" bIns="45700" anchor="t" anchorCtr="0">
            <a:spAutoFit/>
          </a:bodyPr>
          <a:lstStyle/>
          <a:p>
            <a:endParaRPr/>
          </a:p>
        </p:txBody>
      </p:sp>
      <p:sp>
        <p:nvSpPr>
          <p:cNvPr id="23" name="Shape 23"/>
          <p:cNvSpPr/>
          <p:nvPr/>
        </p:nvSpPr>
        <p:spPr>
          <a:xfrm>
            <a:off x="3175" y="3486150"/>
            <a:ext cx="635000" cy="815975"/>
          </a:xfrm>
          <a:custGeom>
            <a:avLst/>
            <a:gdLst/>
            <a:ahLst/>
            <a:cxnLst/>
            <a:rect l="0" t="0" r="0" b="0"/>
            <a:pathLst>
              <a:path w="400" h="514" extrusionOk="0">
                <a:moveTo>
                  <a:pt x="2" y="0"/>
                </a:moveTo>
                <a:lnTo>
                  <a:pt x="0" y="0"/>
                </a:lnTo>
                <a:lnTo>
                  <a:pt x="0" y="514"/>
                </a:lnTo>
                <a:lnTo>
                  <a:pt x="400" y="514"/>
                </a:lnTo>
                <a:lnTo>
                  <a:pt x="2" y="0"/>
                </a:lnTo>
                <a:close/>
              </a:path>
            </a:pathLst>
          </a:custGeom>
          <a:gradFill>
            <a:gsLst>
              <a:gs pos="0">
                <a:srgbClr val="FFD700"/>
              </a:gs>
              <a:gs pos="54000">
                <a:srgbClr val="FFD700"/>
              </a:gs>
              <a:gs pos="98000">
                <a:srgbClr val="FFF7A9"/>
              </a:gs>
              <a:gs pos="100000">
                <a:srgbClr val="FFF100"/>
              </a:gs>
            </a:gsLst>
            <a:lin ang="13499999" scaled="0"/>
          </a:gradFill>
          <a:ln>
            <a:noFill/>
          </a:ln>
        </p:spPr>
        <p:txBody>
          <a:bodyPr lIns="91425" tIns="45700" rIns="91425" bIns="45700" anchor="t" anchorCtr="0">
            <a:spAutoFit/>
          </a:bodyPr>
          <a:lstStyle/>
          <a:p>
            <a:endParaRPr/>
          </a:p>
        </p:txBody>
      </p:sp>
      <p:sp>
        <p:nvSpPr>
          <p:cNvPr id="24" name="Shape 24"/>
          <p:cNvSpPr/>
          <p:nvPr/>
        </p:nvSpPr>
        <p:spPr>
          <a:xfrm>
            <a:off x="984250" y="6045200"/>
            <a:ext cx="1322387" cy="812800"/>
          </a:xfrm>
          <a:custGeom>
            <a:avLst/>
            <a:gdLst/>
            <a:ahLst/>
            <a:cxnLst/>
            <a:rect l="0" t="0" r="0" b="0"/>
            <a:pathLst>
              <a:path w="833" h="512" extrusionOk="0">
                <a:moveTo>
                  <a:pt x="399" y="0"/>
                </a:moveTo>
                <a:lnTo>
                  <a:pt x="0" y="512"/>
                </a:lnTo>
                <a:lnTo>
                  <a:pt x="435" y="512"/>
                </a:lnTo>
                <a:lnTo>
                  <a:pt x="833" y="0"/>
                </a:lnTo>
                <a:lnTo>
                  <a:pt x="399" y="0"/>
                </a:lnTo>
                <a:close/>
              </a:path>
            </a:pathLst>
          </a:custGeom>
          <a:gradFill>
            <a:gsLst>
              <a:gs pos="0">
                <a:srgbClr val="0090DA"/>
              </a:gs>
              <a:gs pos="54000">
                <a:srgbClr val="0090DA"/>
              </a:gs>
              <a:gs pos="98000">
                <a:srgbClr val="2BC4F3"/>
              </a:gs>
              <a:gs pos="100000">
                <a:srgbClr val="00AEEE"/>
              </a:gs>
            </a:gsLst>
            <a:lin ang="8100000" scaled="0"/>
          </a:gradFill>
          <a:ln>
            <a:noFill/>
          </a:ln>
        </p:spPr>
        <p:txBody>
          <a:bodyPr lIns="91425" tIns="45700" rIns="91425" bIns="45700" anchor="t" anchorCtr="0">
            <a:spAutoFit/>
          </a:bodyPr>
          <a:lstStyle/>
          <a:p>
            <a:endParaRPr/>
          </a:p>
        </p:txBody>
      </p:sp>
      <p:sp>
        <p:nvSpPr>
          <p:cNvPr id="25" name="Shape 25"/>
          <p:cNvSpPr/>
          <p:nvPr/>
        </p:nvSpPr>
        <p:spPr>
          <a:xfrm>
            <a:off x="984250" y="5232400"/>
            <a:ext cx="1322387" cy="812800"/>
          </a:xfrm>
          <a:custGeom>
            <a:avLst/>
            <a:gdLst/>
            <a:ahLst/>
            <a:cxnLst/>
            <a:rect l="0" t="0" r="0" b="0"/>
            <a:pathLst>
              <a:path w="833" h="512" extrusionOk="0">
                <a:moveTo>
                  <a:pt x="435" y="0"/>
                </a:moveTo>
                <a:lnTo>
                  <a:pt x="0" y="0"/>
                </a:lnTo>
                <a:lnTo>
                  <a:pt x="399" y="512"/>
                </a:lnTo>
                <a:lnTo>
                  <a:pt x="833" y="512"/>
                </a:lnTo>
                <a:lnTo>
                  <a:pt x="435" y="0"/>
                </a:lnTo>
                <a:close/>
              </a:path>
            </a:pathLst>
          </a:custGeom>
          <a:gradFill>
            <a:gsLst>
              <a:gs pos="0">
                <a:srgbClr val="AAAAAA"/>
              </a:gs>
              <a:gs pos="54000">
                <a:srgbClr val="AAAAAA"/>
              </a:gs>
              <a:gs pos="98000">
                <a:srgbClr val="D2D2D2"/>
              </a:gs>
              <a:gs pos="100000">
                <a:srgbClr val="B9B9B9"/>
              </a:gs>
            </a:gsLst>
            <a:lin ang="13499999" scaled="0"/>
          </a:gradFill>
          <a:ln>
            <a:noFill/>
          </a:ln>
        </p:spPr>
        <p:txBody>
          <a:bodyPr lIns="91425" tIns="45700" rIns="91425" bIns="45700" anchor="t" anchorCtr="0">
            <a:spAutoFit/>
          </a:bodyPr>
          <a:lstStyle/>
          <a:p>
            <a:endParaRPr/>
          </a:p>
        </p:txBody>
      </p:sp>
      <p:sp>
        <p:nvSpPr>
          <p:cNvPr id="26" name="Shape 26"/>
          <p:cNvSpPr/>
          <p:nvPr/>
        </p:nvSpPr>
        <p:spPr>
          <a:xfrm>
            <a:off x="1820863" y="5232400"/>
            <a:ext cx="1317625" cy="812800"/>
          </a:xfrm>
          <a:custGeom>
            <a:avLst/>
            <a:gdLst/>
            <a:ahLst/>
            <a:cxnLst/>
            <a:rect l="0" t="0" r="0" b="0"/>
            <a:pathLst>
              <a:path w="830" h="512" extrusionOk="0">
                <a:moveTo>
                  <a:pt x="434" y="0"/>
                </a:moveTo>
                <a:lnTo>
                  <a:pt x="0" y="0"/>
                </a:lnTo>
                <a:lnTo>
                  <a:pt x="398" y="512"/>
                </a:lnTo>
                <a:lnTo>
                  <a:pt x="830" y="512"/>
                </a:lnTo>
                <a:lnTo>
                  <a:pt x="434" y="0"/>
                </a:lnTo>
                <a:close/>
              </a:path>
            </a:pathLst>
          </a:custGeom>
          <a:gradFill>
            <a:gsLst>
              <a:gs pos="0">
                <a:srgbClr val="FFD700"/>
              </a:gs>
              <a:gs pos="54000">
                <a:srgbClr val="FFD700"/>
              </a:gs>
              <a:gs pos="98000">
                <a:srgbClr val="FFF7A9"/>
              </a:gs>
              <a:gs pos="100000">
                <a:srgbClr val="FFF100"/>
              </a:gs>
            </a:gsLst>
            <a:lin ang="13499999" scaled="0"/>
          </a:gradFill>
          <a:ln>
            <a:noFill/>
          </a:ln>
        </p:spPr>
        <p:txBody>
          <a:bodyPr lIns="91425" tIns="45700" rIns="91425" bIns="45700" anchor="t" anchorCtr="0">
            <a:spAutoFit/>
          </a:bodyPr>
          <a:lstStyle/>
          <a:p>
            <a:endParaRPr/>
          </a:p>
        </p:txBody>
      </p:sp>
      <p:sp>
        <p:nvSpPr>
          <p:cNvPr id="27" name="Shape 27"/>
          <p:cNvSpPr/>
          <p:nvPr/>
        </p:nvSpPr>
        <p:spPr>
          <a:xfrm>
            <a:off x="3175" y="812800"/>
            <a:ext cx="635000" cy="812800"/>
          </a:xfrm>
          <a:custGeom>
            <a:avLst/>
            <a:gdLst/>
            <a:ahLst/>
            <a:cxnLst/>
            <a:rect l="0" t="0" r="0" b="0"/>
            <a:pathLst>
              <a:path w="400" h="512" extrusionOk="0">
                <a:moveTo>
                  <a:pt x="400" y="0"/>
                </a:moveTo>
                <a:lnTo>
                  <a:pt x="0" y="0"/>
                </a:lnTo>
                <a:lnTo>
                  <a:pt x="0" y="512"/>
                </a:lnTo>
                <a:lnTo>
                  <a:pt x="2" y="512"/>
                </a:lnTo>
                <a:lnTo>
                  <a:pt x="400" y="0"/>
                </a:lnTo>
                <a:close/>
              </a:path>
            </a:pathLst>
          </a:custGeom>
          <a:gradFill>
            <a:gsLst>
              <a:gs pos="0">
                <a:srgbClr val="CD118C"/>
              </a:gs>
              <a:gs pos="54000">
                <a:srgbClr val="CD118C"/>
              </a:gs>
              <a:gs pos="98000">
                <a:srgbClr val="F074AC"/>
              </a:gs>
              <a:gs pos="100000">
                <a:srgbClr val="EB008B"/>
              </a:gs>
            </a:gsLst>
            <a:lin ang="8100000" scaled="0"/>
          </a:gradFill>
          <a:ln>
            <a:noFill/>
          </a:ln>
        </p:spPr>
        <p:txBody>
          <a:bodyPr lIns="91425" tIns="45700" rIns="91425" bIns="45700" anchor="t" anchorCtr="0">
            <a:spAutoFit/>
          </a:bodyPr>
          <a:lstStyle/>
          <a:p>
            <a:endParaRPr/>
          </a:p>
        </p:txBody>
      </p:sp>
      <p:sp>
        <p:nvSpPr>
          <p:cNvPr id="28" name="Shape 28"/>
          <p:cNvSpPr/>
          <p:nvPr/>
        </p:nvSpPr>
        <p:spPr>
          <a:xfrm>
            <a:off x="152400" y="2555875"/>
            <a:ext cx="1317625" cy="815975"/>
          </a:xfrm>
          <a:custGeom>
            <a:avLst/>
            <a:gdLst/>
            <a:ahLst/>
            <a:cxnLst/>
            <a:rect l="0" t="0" r="0" b="0"/>
            <a:pathLst>
              <a:path w="830" h="514" extrusionOk="0">
                <a:moveTo>
                  <a:pt x="0" y="514"/>
                </a:moveTo>
                <a:lnTo>
                  <a:pt x="432" y="514"/>
                </a:lnTo>
                <a:lnTo>
                  <a:pt x="830" y="0"/>
                </a:lnTo>
                <a:lnTo>
                  <a:pt x="398" y="0"/>
                </a:lnTo>
                <a:lnTo>
                  <a:pt x="0" y="514"/>
                </a:lnTo>
                <a:close/>
              </a:path>
            </a:pathLst>
          </a:custGeom>
          <a:gradFill>
            <a:gsLst>
              <a:gs pos="0">
                <a:srgbClr val="CD118C"/>
              </a:gs>
              <a:gs pos="54000">
                <a:srgbClr val="CD118C"/>
              </a:gs>
              <a:gs pos="98000">
                <a:srgbClr val="F074AC"/>
              </a:gs>
              <a:gs pos="100000">
                <a:srgbClr val="EB008B"/>
              </a:gs>
            </a:gsLst>
            <a:lin ang="8100000" scaled="0"/>
          </a:gradFill>
          <a:ln>
            <a:noFill/>
          </a:ln>
        </p:spPr>
        <p:txBody>
          <a:bodyPr lIns="91425" tIns="45700" rIns="91425" bIns="45700" anchor="t" anchorCtr="0">
            <a:spAutoFit/>
          </a:bodyPr>
          <a:lstStyle/>
          <a:p>
            <a:endParaRPr/>
          </a:p>
        </p:txBody>
      </p:sp>
      <p:sp>
        <p:nvSpPr>
          <p:cNvPr id="29" name="Shape 29"/>
          <p:cNvSpPr/>
          <p:nvPr/>
        </p:nvSpPr>
        <p:spPr>
          <a:xfrm>
            <a:off x="984250" y="4302125"/>
            <a:ext cx="1322387" cy="812800"/>
          </a:xfrm>
          <a:custGeom>
            <a:avLst/>
            <a:gdLst/>
            <a:ahLst/>
            <a:cxnLst/>
            <a:rect l="0" t="0" r="0" b="0"/>
            <a:pathLst>
              <a:path w="833" h="512" extrusionOk="0">
                <a:moveTo>
                  <a:pt x="0" y="512"/>
                </a:moveTo>
                <a:lnTo>
                  <a:pt x="435" y="512"/>
                </a:lnTo>
                <a:lnTo>
                  <a:pt x="833" y="0"/>
                </a:lnTo>
                <a:lnTo>
                  <a:pt x="399" y="0"/>
                </a:lnTo>
                <a:lnTo>
                  <a:pt x="0" y="512"/>
                </a:lnTo>
                <a:close/>
              </a:path>
            </a:pathLst>
          </a:custGeom>
          <a:gradFill>
            <a:gsLst>
              <a:gs pos="0">
                <a:srgbClr val="CD118C"/>
              </a:gs>
              <a:gs pos="54000">
                <a:srgbClr val="CD118C"/>
              </a:gs>
              <a:gs pos="98000">
                <a:srgbClr val="F074AC"/>
              </a:gs>
              <a:gs pos="100000">
                <a:srgbClr val="EB008B"/>
              </a:gs>
            </a:gsLst>
            <a:lin ang="8100000" scaled="0"/>
          </a:gradFill>
          <a:ln>
            <a:noFill/>
          </a:ln>
        </p:spPr>
        <p:txBody>
          <a:bodyPr lIns="91425" tIns="45700" rIns="91425" bIns="45700" anchor="t" anchorCtr="0">
            <a:spAutoFit/>
          </a:bodyPr>
          <a:lstStyle/>
          <a:p>
            <a:endParaRPr/>
          </a:p>
        </p:txBody>
      </p:sp>
      <p:sp>
        <p:nvSpPr>
          <p:cNvPr id="30" name="Shape 30"/>
          <p:cNvSpPr/>
          <p:nvPr/>
        </p:nvSpPr>
        <p:spPr>
          <a:xfrm>
            <a:off x="3175" y="4302125"/>
            <a:ext cx="635000" cy="812800"/>
          </a:xfrm>
          <a:custGeom>
            <a:avLst/>
            <a:gdLst/>
            <a:ahLst/>
            <a:cxnLst/>
            <a:rect l="0" t="0" r="0" b="0"/>
            <a:pathLst>
              <a:path w="400" h="512" extrusionOk="0">
                <a:moveTo>
                  <a:pt x="400" y="0"/>
                </a:moveTo>
                <a:lnTo>
                  <a:pt x="0" y="0"/>
                </a:lnTo>
                <a:lnTo>
                  <a:pt x="0" y="512"/>
                </a:lnTo>
                <a:lnTo>
                  <a:pt x="2" y="512"/>
                </a:lnTo>
                <a:lnTo>
                  <a:pt x="400" y="0"/>
                </a:lnTo>
                <a:close/>
              </a:path>
            </a:pathLst>
          </a:custGeom>
          <a:gradFill>
            <a:gsLst>
              <a:gs pos="0">
                <a:srgbClr val="CD118C"/>
              </a:gs>
              <a:gs pos="54000">
                <a:srgbClr val="CD118C"/>
              </a:gs>
              <a:gs pos="98000">
                <a:srgbClr val="F074AC"/>
              </a:gs>
              <a:gs pos="100000">
                <a:srgbClr val="EB008B"/>
              </a:gs>
            </a:gsLst>
            <a:lin ang="8100000" scaled="0"/>
          </a:gradFill>
          <a:ln>
            <a:noFill/>
          </a:ln>
        </p:spPr>
        <p:txBody>
          <a:bodyPr lIns="91425" tIns="45700" rIns="91425" bIns="45700" anchor="t" anchorCtr="0">
            <a:spAutoFit/>
          </a:bodyPr>
          <a:lstStyle/>
          <a:p>
            <a:endParaRPr/>
          </a:p>
        </p:txBody>
      </p:sp>
      <p:sp>
        <p:nvSpPr>
          <p:cNvPr id="31" name="Shape 31"/>
          <p:cNvSpPr/>
          <p:nvPr/>
        </p:nvSpPr>
        <p:spPr>
          <a:xfrm>
            <a:off x="1820863" y="6045200"/>
            <a:ext cx="1317625" cy="812800"/>
          </a:xfrm>
          <a:custGeom>
            <a:avLst/>
            <a:gdLst/>
            <a:ahLst/>
            <a:cxnLst/>
            <a:rect l="0" t="0" r="0" b="0"/>
            <a:pathLst>
              <a:path w="830" h="512" extrusionOk="0">
                <a:moveTo>
                  <a:pt x="398" y="0"/>
                </a:moveTo>
                <a:lnTo>
                  <a:pt x="0" y="512"/>
                </a:lnTo>
                <a:lnTo>
                  <a:pt x="434" y="512"/>
                </a:lnTo>
                <a:lnTo>
                  <a:pt x="830" y="0"/>
                </a:lnTo>
                <a:lnTo>
                  <a:pt x="398" y="0"/>
                </a:lnTo>
                <a:close/>
              </a:path>
            </a:pathLst>
          </a:custGeom>
          <a:gradFill>
            <a:gsLst>
              <a:gs pos="0">
                <a:srgbClr val="CD118C"/>
              </a:gs>
              <a:gs pos="54000">
                <a:srgbClr val="CD118C"/>
              </a:gs>
              <a:gs pos="98000">
                <a:srgbClr val="F074AC"/>
              </a:gs>
              <a:gs pos="100000">
                <a:srgbClr val="EB008B"/>
              </a:gs>
            </a:gsLst>
            <a:lin ang="8100000" scaled="0"/>
          </a:gradFill>
          <a:ln>
            <a:noFill/>
          </a:ln>
        </p:spPr>
        <p:txBody>
          <a:bodyPr lIns="91425" tIns="45700" rIns="91425" bIns="45700" anchor="t" anchorCtr="0">
            <a:spAutoFit/>
          </a:bodyPr>
          <a:lstStyle/>
          <a:p>
            <a:endParaRPr/>
          </a:p>
        </p:txBody>
      </p:sp>
      <p:sp>
        <p:nvSpPr>
          <p:cNvPr id="32" name="Shape 32"/>
          <p:cNvSpPr/>
          <p:nvPr/>
        </p:nvSpPr>
        <p:spPr>
          <a:xfrm>
            <a:off x="152400" y="6045200"/>
            <a:ext cx="1317625" cy="812800"/>
          </a:xfrm>
          <a:custGeom>
            <a:avLst/>
            <a:gdLst/>
            <a:ahLst/>
            <a:cxnLst/>
            <a:rect l="0" t="0" r="0" b="0"/>
            <a:pathLst>
              <a:path w="830" h="512" extrusionOk="0">
                <a:moveTo>
                  <a:pt x="398" y="0"/>
                </a:moveTo>
                <a:lnTo>
                  <a:pt x="0" y="512"/>
                </a:lnTo>
                <a:lnTo>
                  <a:pt x="432" y="512"/>
                </a:lnTo>
                <a:lnTo>
                  <a:pt x="830" y="0"/>
                </a:lnTo>
                <a:lnTo>
                  <a:pt x="398" y="0"/>
                </a:lnTo>
                <a:close/>
              </a:path>
            </a:pathLst>
          </a:custGeom>
          <a:gradFill>
            <a:gsLst>
              <a:gs pos="0">
                <a:srgbClr val="CD118C"/>
              </a:gs>
              <a:gs pos="54000">
                <a:srgbClr val="CD118C"/>
              </a:gs>
              <a:gs pos="98000">
                <a:srgbClr val="F074AC"/>
              </a:gs>
              <a:gs pos="100000">
                <a:srgbClr val="EB008B"/>
              </a:gs>
            </a:gsLst>
            <a:lin ang="8100000" scaled="0"/>
          </a:gradFill>
          <a:ln>
            <a:noFill/>
          </a:ln>
        </p:spPr>
        <p:txBody>
          <a:bodyPr lIns="91425" tIns="45700" rIns="91425" bIns="45700" anchor="t" anchorCtr="0">
            <a:spAutoFit/>
          </a:bodyPr>
          <a:lstStyle/>
          <a:p>
            <a:endParaRPr/>
          </a:p>
        </p:txBody>
      </p:sp>
      <p:sp>
        <p:nvSpPr>
          <p:cNvPr id="33" name="Shape 33"/>
          <p:cNvSpPr/>
          <p:nvPr/>
        </p:nvSpPr>
        <p:spPr>
          <a:xfrm>
            <a:off x="3175" y="6045200"/>
            <a:ext cx="635000" cy="812800"/>
          </a:xfrm>
          <a:custGeom>
            <a:avLst/>
            <a:gdLst/>
            <a:ahLst/>
            <a:cxnLst/>
            <a:rect l="0" t="0" r="0" b="0"/>
            <a:pathLst>
              <a:path w="400" h="512" extrusionOk="0">
                <a:moveTo>
                  <a:pt x="400" y="0"/>
                </a:moveTo>
                <a:lnTo>
                  <a:pt x="0" y="0"/>
                </a:lnTo>
                <a:lnTo>
                  <a:pt x="0" y="512"/>
                </a:lnTo>
                <a:lnTo>
                  <a:pt x="2" y="512"/>
                </a:lnTo>
                <a:lnTo>
                  <a:pt x="400" y="0"/>
                </a:lnTo>
                <a:close/>
              </a:path>
            </a:pathLst>
          </a:custGeom>
          <a:gradFill>
            <a:gsLst>
              <a:gs pos="0">
                <a:srgbClr val="0090DA"/>
              </a:gs>
              <a:gs pos="54000">
                <a:srgbClr val="0090DA"/>
              </a:gs>
              <a:gs pos="98000">
                <a:srgbClr val="2BC4F3"/>
              </a:gs>
              <a:gs pos="100000">
                <a:srgbClr val="00AEEE"/>
              </a:gs>
            </a:gsLst>
            <a:lin ang="8100000" scaled="0"/>
          </a:gradFill>
          <a:ln>
            <a:noFill/>
          </a:ln>
        </p:spPr>
        <p:txBody>
          <a:bodyPr lIns="91425" tIns="45700" rIns="91425" bIns="45700" anchor="t" anchorCtr="0">
            <a:spAutoFit/>
          </a:bodyPr>
          <a:lstStyle/>
          <a:p>
            <a:endParaRPr/>
          </a:p>
        </p:txBody>
      </p:sp>
      <p:sp>
        <p:nvSpPr>
          <p:cNvPr id="34" name="Shape 34"/>
          <p:cNvSpPr/>
          <p:nvPr/>
        </p:nvSpPr>
        <p:spPr>
          <a:xfrm>
            <a:off x="3175" y="5232400"/>
            <a:ext cx="635000" cy="812800"/>
          </a:xfrm>
          <a:custGeom>
            <a:avLst/>
            <a:gdLst/>
            <a:ahLst/>
            <a:cxnLst/>
            <a:rect l="0" t="0" r="0" b="0"/>
            <a:pathLst>
              <a:path w="400" h="512" extrusionOk="0">
                <a:moveTo>
                  <a:pt x="400" y="512"/>
                </a:moveTo>
                <a:lnTo>
                  <a:pt x="2" y="0"/>
                </a:lnTo>
                <a:lnTo>
                  <a:pt x="0" y="0"/>
                </a:lnTo>
                <a:lnTo>
                  <a:pt x="0" y="512"/>
                </a:lnTo>
                <a:lnTo>
                  <a:pt x="400" y="512"/>
                </a:lnTo>
                <a:close/>
              </a:path>
            </a:pathLst>
          </a:custGeom>
          <a:gradFill>
            <a:gsLst>
              <a:gs pos="0">
                <a:srgbClr val="AAAAAA"/>
              </a:gs>
              <a:gs pos="54000">
                <a:srgbClr val="AAAAAA"/>
              </a:gs>
              <a:gs pos="98000">
                <a:srgbClr val="D2D2D2"/>
              </a:gs>
              <a:gs pos="100000">
                <a:srgbClr val="B9B9B9"/>
              </a:gs>
            </a:gsLst>
            <a:lin ang="13499999" scaled="0"/>
          </a:gradFill>
          <a:ln>
            <a:noFill/>
          </a:ln>
        </p:spPr>
        <p:txBody>
          <a:bodyPr lIns="91425" tIns="45700" rIns="91425" bIns="45700" anchor="t" anchorCtr="0">
            <a:spAutoFit/>
          </a:bodyPr>
          <a:lstStyle/>
          <a:p>
            <a:endParaRPr/>
          </a:p>
        </p:txBody>
      </p:sp>
      <p:sp>
        <p:nvSpPr>
          <p:cNvPr id="35" name="Shape 35"/>
          <p:cNvSpPr/>
          <p:nvPr/>
        </p:nvSpPr>
        <p:spPr>
          <a:xfrm>
            <a:off x="152400" y="5232400"/>
            <a:ext cx="1317625" cy="812800"/>
          </a:xfrm>
          <a:custGeom>
            <a:avLst/>
            <a:gdLst/>
            <a:ahLst/>
            <a:cxnLst/>
            <a:rect l="0" t="0" r="0" b="0"/>
            <a:pathLst>
              <a:path w="830" h="512" extrusionOk="0">
                <a:moveTo>
                  <a:pt x="398" y="512"/>
                </a:moveTo>
                <a:lnTo>
                  <a:pt x="830" y="512"/>
                </a:lnTo>
                <a:lnTo>
                  <a:pt x="432" y="0"/>
                </a:lnTo>
                <a:lnTo>
                  <a:pt x="0" y="0"/>
                </a:lnTo>
                <a:lnTo>
                  <a:pt x="398" y="512"/>
                </a:lnTo>
                <a:close/>
              </a:path>
            </a:pathLst>
          </a:custGeom>
          <a:gradFill>
            <a:gsLst>
              <a:gs pos="0">
                <a:srgbClr val="FFD700"/>
              </a:gs>
              <a:gs pos="54000">
                <a:srgbClr val="FFD700"/>
              </a:gs>
              <a:gs pos="98000">
                <a:srgbClr val="FFF7A9"/>
              </a:gs>
              <a:gs pos="100000">
                <a:srgbClr val="FFF100"/>
              </a:gs>
            </a:gsLst>
            <a:lin ang="13499999" scaled="0"/>
          </a:gradFill>
          <a:ln>
            <a:noFill/>
          </a:ln>
        </p:spPr>
        <p:txBody>
          <a:bodyPr lIns="91425" tIns="45700" rIns="91425" bIns="45700" anchor="t" anchorCtr="0">
            <a:spAutoFit/>
          </a:bodyPr>
          <a:lstStyle/>
          <a:p>
            <a:endParaRPr/>
          </a:p>
        </p:txBody>
      </p:sp>
      <p:sp>
        <p:nvSpPr>
          <p:cNvPr id="36" name="Shape 36"/>
          <p:cNvSpPr/>
          <p:nvPr/>
        </p:nvSpPr>
        <p:spPr>
          <a:xfrm>
            <a:off x="7415211" y="0"/>
            <a:ext cx="1555750" cy="816301"/>
          </a:xfrm>
          <a:custGeom>
            <a:avLst/>
            <a:gdLst/>
            <a:ahLst/>
            <a:cxnLst/>
            <a:rect l="0" t="0" r="0" b="0"/>
            <a:pathLst>
              <a:path w="980" h="607" extrusionOk="0">
                <a:moveTo>
                  <a:pt x="510" y="607"/>
                </a:moveTo>
                <a:lnTo>
                  <a:pt x="980" y="0"/>
                </a:lnTo>
                <a:lnTo>
                  <a:pt x="470" y="0"/>
                </a:lnTo>
                <a:lnTo>
                  <a:pt x="0" y="607"/>
                </a:lnTo>
                <a:lnTo>
                  <a:pt x="510" y="607"/>
                </a:lnTo>
                <a:lnTo>
                  <a:pt x="510" y="607"/>
                </a:lnTo>
                <a:close/>
              </a:path>
            </a:pathLst>
          </a:custGeom>
          <a:gradFill>
            <a:gsLst>
              <a:gs pos="0">
                <a:srgbClr val="CD118C"/>
              </a:gs>
              <a:gs pos="54000">
                <a:srgbClr val="CD118C"/>
              </a:gs>
              <a:gs pos="98000">
                <a:srgbClr val="F074AC"/>
              </a:gs>
              <a:gs pos="100000">
                <a:srgbClr val="EB008B"/>
              </a:gs>
            </a:gsLst>
            <a:lin ang="18899999" scaled="0"/>
          </a:gradFill>
          <a:ln>
            <a:noFill/>
          </a:ln>
        </p:spPr>
        <p:txBody>
          <a:bodyPr lIns="91425" tIns="45700" rIns="91425" bIns="45700" anchor="t" anchorCtr="0">
            <a:spAutoFit/>
          </a:bodyPr>
          <a:lstStyle/>
          <a:p>
            <a:endParaRPr/>
          </a:p>
        </p:txBody>
      </p:sp>
      <p:sp>
        <p:nvSpPr>
          <p:cNvPr id="37" name="Shape 37"/>
          <p:cNvSpPr/>
          <p:nvPr/>
        </p:nvSpPr>
        <p:spPr>
          <a:xfrm>
            <a:off x="8397875" y="1746911"/>
            <a:ext cx="746125" cy="813611"/>
          </a:xfrm>
          <a:custGeom>
            <a:avLst/>
            <a:gdLst/>
            <a:ahLst/>
            <a:cxnLst/>
            <a:rect l="0" t="0" r="0" b="0"/>
            <a:pathLst>
              <a:path w="470" h="605" extrusionOk="0">
                <a:moveTo>
                  <a:pt x="470" y="0"/>
                </a:moveTo>
                <a:lnTo>
                  <a:pt x="0" y="605"/>
                </a:lnTo>
                <a:lnTo>
                  <a:pt x="470" y="605"/>
                </a:lnTo>
                <a:lnTo>
                  <a:pt x="470" y="0"/>
                </a:lnTo>
                <a:close/>
              </a:path>
            </a:pathLst>
          </a:custGeom>
          <a:gradFill>
            <a:gsLst>
              <a:gs pos="0">
                <a:srgbClr val="CD118C"/>
              </a:gs>
              <a:gs pos="54000">
                <a:srgbClr val="CD118C"/>
              </a:gs>
              <a:gs pos="98000">
                <a:srgbClr val="F074AC"/>
              </a:gs>
              <a:gs pos="100000">
                <a:srgbClr val="EB008B"/>
              </a:gs>
            </a:gsLst>
            <a:lin ang="18899999" scaled="0"/>
          </a:gradFill>
          <a:ln>
            <a:noFill/>
          </a:ln>
        </p:spPr>
        <p:txBody>
          <a:bodyPr lIns="91425" tIns="45700" rIns="91425" bIns="45700" anchor="t" anchorCtr="0">
            <a:spAutoFit/>
          </a:bodyPr>
          <a:lstStyle/>
          <a:p>
            <a:endParaRPr/>
          </a:p>
        </p:txBody>
      </p:sp>
      <p:sp>
        <p:nvSpPr>
          <p:cNvPr id="38" name="Shape 38"/>
          <p:cNvSpPr/>
          <p:nvPr/>
        </p:nvSpPr>
        <p:spPr>
          <a:xfrm>
            <a:off x="8397875" y="2560524"/>
            <a:ext cx="746125" cy="813611"/>
          </a:xfrm>
          <a:custGeom>
            <a:avLst/>
            <a:gdLst/>
            <a:ahLst/>
            <a:cxnLst/>
            <a:rect l="0" t="0" r="0" b="0"/>
            <a:pathLst>
              <a:path w="470" h="605" extrusionOk="0">
                <a:moveTo>
                  <a:pt x="0" y="0"/>
                </a:moveTo>
                <a:lnTo>
                  <a:pt x="470" y="605"/>
                </a:lnTo>
                <a:lnTo>
                  <a:pt x="470" y="0"/>
                </a:lnTo>
                <a:lnTo>
                  <a:pt x="0" y="0"/>
                </a:lnTo>
                <a:close/>
              </a:path>
            </a:pathLst>
          </a:custGeom>
          <a:gradFill>
            <a:gsLst>
              <a:gs pos="0">
                <a:srgbClr val="FFD700"/>
              </a:gs>
              <a:gs pos="54000">
                <a:srgbClr val="FFD700"/>
              </a:gs>
              <a:gs pos="98000">
                <a:srgbClr val="FFF7A9"/>
              </a:gs>
              <a:gs pos="100000">
                <a:srgbClr val="FFF100"/>
              </a:gs>
            </a:gsLst>
            <a:lin ang="2700000" scaled="0"/>
          </a:gradFill>
          <a:ln>
            <a:noFill/>
          </a:ln>
        </p:spPr>
        <p:txBody>
          <a:bodyPr lIns="91425" tIns="45700" rIns="91425" bIns="45700" anchor="t" anchorCtr="0">
            <a:spAutoFit/>
          </a:bodyPr>
          <a:lstStyle/>
          <a:p>
            <a:endParaRPr/>
          </a:p>
        </p:txBody>
      </p:sp>
      <p:sp>
        <p:nvSpPr>
          <p:cNvPr id="39" name="Shape 39"/>
          <p:cNvSpPr/>
          <p:nvPr/>
        </p:nvSpPr>
        <p:spPr>
          <a:xfrm>
            <a:off x="8397875" y="2689"/>
            <a:ext cx="746125" cy="813611"/>
          </a:xfrm>
          <a:custGeom>
            <a:avLst/>
            <a:gdLst/>
            <a:ahLst/>
            <a:cxnLst/>
            <a:rect l="0" t="0" r="0" b="0"/>
            <a:pathLst>
              <a:path w="470" h="605" extrusionOk="0">
                <a:moveTo>
                  <a:pt x="470" y="0"/>
                </a:moveTo>
                <a:lnTo>
                  <a:pt x="0" y="605"/>
                </a:lnTo>
                <a:lnTo>
                  <a:pt x="470" y="605"/>
                </a:lnTo>
                <a:lnTo>
                  <a:pt x="470" y="0"/>
                </a:lnTo>
                <a:close/>
              </a:path>
            </a:pathLst>
          </a:custGeom>
          <a:gradFill>
            <a:gsLst>
              <a:gs pos="0">
                <a:srgbClr val="0090DA"/>
              </a:gs>
              <a:gs pos="54000">
                <a:srgbClr val="0090DA"/>
              </a:gs>
              <a:gs pos="98000">
                <a:srgbClr val="2BC4F3"/>
              </a:gs>
              <a:gs pos="100000">
                <a:srgbClr val="00AEEE"/>
              </a:gs>
            </a:gsLst>
            <a:lin ang="18899999" scaled="0"/>
          </a:gradFill>
          <a:ln>
            <a:noFill/>
          </a:ln>
        </p:spPr>
        <p:txBody>
          <a:bodyPr lIns="91425" tIns="45700" rIns="91425" bIns="45700" anchor="t" anchorCtr="0">
            <a:spAutoFit/>
          </a:bodyPr>
          <a:lstStyle/>
          <a:p>
            <a:endParaRPr/>
          </a:p>
        </p:txBody>
      </p:sp>
      <p:sp>
        <p:nvSpPr>
          <p:cNvPr id="40" name="Shape 40"/>
          <p:cNvSpPr/>
          <p:nvPr/>
        </p:nvSpPr>
        <p:spPr>
          <a:xfrm>
            <a:off x="8397875" y="816300"/>
            <a:ext cx="746125" cy="809578"/>
          </a:xfrm>
          <a:custGeom>
            <a:avLst/>
            <a:gdLst/>
            <a:ahLst/>
            <a:cxnLst/>
            <a:rect l="0" t="0" r="0" b="0"/>
            <a:pathLst>
              <a:path w="470" h="602" extrusionOk="0">
                <a:moveTo>
                  <a:pt x="0" y="0"/>
                </a:moveTo>
                <a:lnTo>
                  <a:pt x="470" y="602"/>
                </a:lnTo>
                <a:lnTo>
                  <a:pt x="470" y="0"/>
                </a:lnTo>
                <a:lnTo>
                  <a:pt x="0" y="0"/>
                </a:lnTo>
                <a:close/>
              </a:path>
            </a:pathLst>
          </a:custGeom>
          <a:gradFill>
            <a:gsLst>
              <a:gs pos="0">
                <a:srgbClr val="AAAAAA"/>
              </a:gs>
              <a:gs pos="54000">
                <a:srgbClr val="AAAAAA"/>
              </a:gs>
              <a:gs pos="98000">
                <a:srgbClr val="D2D2D2"/>
              </a:gs>
              <a:gs pos="100000">
                <a:srgbClr val="B9B9B9"/>
              </a:gs>
            </a:gsLst>
            <a:lin ang="13499999" scaled="0"/>
          </a:gradFill>
          <a:ln>
            <a:noFill/>
          </a:ln>
        </p:spPr>
        <p:txBody>
          <a:bodyPr lIns="91425" tIns="45700" rIns="91425" bIns="45700" anchor="t" anchorCtr="0">
            <a:spAutoFit/>
          </a:bodyPr>
          <a:lstStyle/>
          <a:p>
            <a:endParaRPr/>
          </a:p>
        </p:txBody>
      </p:sp>
      <p:sp>
        <p:nvSpPr>
          <p:cNvPr id="41" name="Shape 41"/>
          <p:cNvSpPr/>
          <p:nvPr/>
        </p:nvSpPr>
        <p:spPr>
          <a:xfrm>
            <a:off x="7415211" y="816300"/>
            <a:ext cx="1555750" cy="813611"/>
          </a:xfrm>
          <a:custGeom>
            <a:avLst/>
            <a:gdLst/>
            <a:ahLst/>
            <a:cxnLst/>
            <a:rect l="0" t="0" r="0" b="0"/>
            <a:pathLst>
              <a:path w="980" h="605" extrusionOk="0">
                <a:moveTo>
                  <a:pt x="510" y="0"/>
                </a:moveTo>
                <a:lnTo>
                  <a:pt x="980" y="605"/>
                </a:lnTo>
                <a:lnTo>
                  <a:pt x="470" y="605"/>
                </a:lnTo>
                <a:lnTo>
                  <a:pt x="0" y="0"/>
                </a:lnTo>
                <a:lnTo>
                  <a:pt x="510" y="0"/>
                </a:lnTo>
                <a:lnTo>
                  <a:pt x="510" y="0"/>
                </a:lnTo>
                <a:close/>
              </a:path>
            </a:pathLst>
          </a:custGeom>
          <a:gradFill>
            <a:gsLst>
              <a:gs pos="0">
                <a:srgbClr val="FFD700"/>
              </a:gs>
              <a:gs pos="54000">
                <a:srgbClr val="FFD700"/>
              </a:gs>
              <a:gs pos="98000">
                <a:srgbClr val="FFF7A9"/>
              </a:gs>
              <a:gs pos="100000">
                <a:srgbClr val="FFF100"/>
              </a:gs>
            </a:gsLst>
            <a:lin ang="2700000" scaled="0"/>
          </a:gradFill>
          <a:ln>
            <a:noFill/>
          </a:ln>
        </p:spPr>
        <p:txBody>
          <a:bodyPr lIns="91425" tIns="45700" rIns="91425" bIns="45700" anchor="t" anchorCtr="0">
            <a:spAutoFit/>
          </a:body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x" type="tx">
  <p:cSld name="tx">
    <p:spTree>
      <p:nvGrpSpPr>
        <p:cNvPr id="1" name="Shape 42"/>
        <p:cNvGrpSpPr/>
        <p:nvPr/>
      </p:nvGrpSpPr>
      <p:grpSpPr>
        <a:xfrm>
          <a:off x="0" y="0"/>
          <a:ext cx="0" cy="0"/>
          <a:chOff x="0" y="0"/>
          <a:chExt cx="0" cy="0"/>
        </a:xfrm>
      </p:grpSpPr>
      <p:sp>
        <p:nvSpPr>
          <p:cNvPr id="43" name="Shape 43"/>
          <p:cNvSpPr txBox="1">
            <a:spLocks noGrp="1"/>
          </p:cNvSpPr>
          <p:nvPr>
            <p:ph type="title"/>
          </p:nvPr>
        </p:nvSpPr>
        <p:spPr>
          <a:xfrm>
            <a:off x="457200" y="274637"/>
            <a:ext cx="6879600" cy="1143000"/>
          </a:xfrm>
          <a:prstGeom prst="rect">
            <a:avLst/>
          </a:prstGeom>
          <a:noFill/>
          <a:ln>
            <a:noFill/>
          </a:ln>
        </p:spPr>
        <p:txBody>
          <a:bodyPr lIns="91425" tIns="91425" rIns="91425" bIns="91425" anchor="b" anchorCtr="0"/>
          <a:lstStyle>
            <a:lvl1pPr rtl="0">
              <a:buNone/>
              <a:defRPr sz="3600"/>
            </a:lvl1pPr>
            <a:lvl2pPr rtl="0">
              <a:buNone/>
              <a:defRPr sz="3600"/>
            </a:lvl2pPr>
            <a:lvl3pPr rtl="0">
              <a:buNone/>
              <a:defRPr sz="3600"/>
            </a:lvl3pPr>
            <a:lvl4pPr rtl="0">
              <a:buNone/>
              <a:defRPr sz="3600"/>
            </a:lvl4pPr>
            <a:lvl5pPr rtl="0">
              <a:buNone/>
              <a:defRPr sz="3600"/>
            </a:lvl5pPr>
            <a:lvl6pPr rtl="0">
              <a:buNone/>
              <a:defRPr sz="3600"/>
            </a:lvl6pPr>
            <a:lvl7pPr rtl="0">
              <a:buNone/>
              <a:defRPr sz="3600"/>
            </a:lvl7pPr>
            <a:lvl8pPr rtl="0">
              <a:buNone/>
              <a:defRPr sz="3600"/>
            </a:lvl8pPr>
            <a:lvl9pPr rtl="0">
              <a:buNone/>
              <a:defRPr sz="3600"/>
            </a:lvl9pPr>
          </a:lstStyle>
          <a:p>
            <a:endParaRPr/>
          </a:p>
        </p:txBody>
      </p:sp>
      <p:sp>
        <p:nvSpPr>
          <p:cNvPr id="44" name="Shape 44"/>
          <p:cNvSpPr txBox="1">
            <a:spLocks noGrp="1"/>
          </p:cNvSpPr>
          <p:nvPr>
            <p:ph type="body" idx="1"/>
          </p:nvPr>
        </p:nvSpPr>
        <p:spPr>
          <a:xfrm>
            <a:off x="457200" y="1600200"/>
            <a:ext cx="8229600" cy="4840199"/>
          </a:xfrm>
          <a:prstGeom prst="rect">
            <a:avLst/>
          </a:prstGeom>
          <a:noFill/>
          <a:ln>
            <a:noFill/>
          </a:ln>
        </p:spPr>
        <p:txBody>
          <a:bodyPr lIns="91425" tIns="91425" rIns="91425" bIns="91425" anchor="t" anchorCtr="0"/>
          <a:lstStyle>
            <a:lvl1pPr marL="342900" indent="-342900" algn="l" rtl="0">
              <a:spcBef>
                <a:spcPts val="0"/>
              </a:spcBef>
              <a:buClr>
                <a:schemeClr val="lt1"/>
              </a:buClr>
              <a:buSzPct val="166666"/>
              <a:buFont typeface="Arial"/>
              <a:buChar char="•"/>
              <a:defRPr sz="3200">
                <a:solidFill>
                  <a:schemeClr val="lt1"/>
                </a:solidFill>
              </a:defRPr>
            </a:lvl1pPr>
            <a:lvl2pPr marL="742950" indent="-285750" algn="l" rtl="0">
              <a:spcBef>
                <a:spcPts val="560"/>
              </a:spcBef>
              <a:buClr>
                <a:schemeClr val="lt1"/>
              </a:buClr>
              <a:buSzPct val="100000"/>
              <a:buFont typeface="Courier New"/>
              <a:buChar char="o"/>
              <a:defRPr sz="2800">
                <a:solidFill>
                  <a:schemeClr val="lt1"/>
                </a:solidFill>
              </a:defRPr>
            </a:lvl2pPr>
            <a:lvl3pPr marL="1143000" indent="-228600" algn="l" rtl="0">
              <a:spcBef>
                <a:spcPts val="480"/>
              </a:spcBef>
              <a:buClr>
                <a:schemeClr val="lt1"/>
              </a:buClr>
              <a:buSzPct val="100000"/>
              <a:buFont typeface="Wingdings"/>
              <a:buChar char="§"/>
              <a:defRPr sz="2400">
                <a:solidFill>
                  <a:schemeClr val="lt1"/>
                </a:solidFill>
              </a:defRPr>
            </a:lvl3pPr>
            <a:lvl4pPr marL="1600200" indent="-228600" algn="l" rtl="0">
              <a:spcBef>
                <a:spcPts val="400"/>
              </a:spcBef>
              <a:buClr>
                <a:schemeClr val="lt1"/>
              </a:buClr>
              <a:buSzPct val="166666"/>
              <a:buFont typeface="Arial"/>
              <a:buChar char="•"/>
              <a:defRPr sz="2000">
                <a:solidFill>
                  <a:schemeClr val="lt1"/>
                </a:solidFill>
              </a:defRPr>
            </a:lvl4pPr>
            <a:lvl5pPr marL="2057400" indent="-228600" algn="l" rtl="0">
              <a:spcBef>
                <a:spcPts val="400"/>
              </a:spcBef>
              <a:buClr>
                <a:schemeClr val="lt1"/>
              </a:buClr>
              <a:buSzPct val="100000"/>
              <a:buFont typeface="Courier New"/>
              <a:buChar char="o"/>
              <a:defRPr sz="2000">
                <a:solidFill>
                  <a:schemeClr val="lt1"/>
                </a:solidFill>
              </a:defRPr>
            </a:lvl5pPr>
            <a:lvl6pPr marL="2514600" indent="-228600" algn="l" rtl="0">
              <a:spcBef>
                <a:spcPts val="400"/>
              </a:spcBef>
              <a:buClr>
                <a:schemeClr val="lt1"/>
              </a:buClr>
              <a:buSzPct val="100000"/>
              <a:buFont typeface="Wingdings"/>
              <a:buChar char="§"/>
              <a:defRPr sz="2000">
                <a:solidFill>
                  <a:schemeClr val="lt1"/>
                </a:solidFill>
              </a:defRPr>
            </a:lvl6pPr>
            <a:lvl7pPr marL="2971800" indent="-228600" algn="l" rtl="0">
              <a:spcBef>
                <a:spcPts val="400"/>
              </a:spcBef>
              <a:buClr>
                <a:schemeClr val="lt1"/>
              </a:buClr>
              <a:buSzPct val="166666"/>
              <a:buFont typeface="Arial"/>
              <a:buChar char="•"/>
              <a:defRPr sz="2000">
                <a:solidFill>
                  <a:schemeClr val="lt1"/>
                </a:solidFill>
              </a:defRPr>
            </a:lvl7pPr>
            <a:lvl8pPr marL="3429000" indent="-228600" algn="l" rtl="0">
              <a:spcBef>
                <a:spcPts val="400"/>
              </a:spcBef>
              <a:buClr>
                <a:schemeClr val="lt1"/>
              </a:buClr>
              <a:buSzPct val="100000"/>
              <a:buFont typeface="Courier New"/>
              <a:buChar char="o"/>
              <a:defRPr sz="2000" baseline="0">
                <a:solidFill>
                  <a:schemeClr val="lt1"/>
                </a:solidFill>
              </a:defRPr>
            </a:lvl8pPr>
            <a:lvl9pPr marL="3886200" indent="-228600" algn="l" rtl="0">
              <a:spcBef>
                <a:spcPts val="400"/>
              </a:spcBef>
              <a:buClr>
                <a:schemeClr val="lt1"/>
              </a:buClr>
              <a:buSzPct val="100000"/>
              <a:buFont typeface="Wingdings"/>
              <a:buChar char="§"/>
              <a:defRPr sz="2000" baseline="0">
                <a:solidFill>
                  <a:schemeClr val="lt1"/>
                </a:solidFill>
              </a:defRPr>
            </a:lvl9pPr>
          </a:lstStyle>
          <a:p>
            <a:endParaRPr/>
          </a:p>
        </p:txBody>
      </p:sp>
      <p:sp>
        <p:nvSpPr>
          <p:cNvPr id="45" name="Shape 45"/>
          <p:cNvSpPr/>
          <p:nvPr/>
        </p:nvSpPr>
        <p:spPr>
          <a:xfrm>
            <a:off x="7415211" y="0"/>
            <a:ext cx="1555750" cy="816301"/>
          </a:xfrm>
          <a:custGeom>
            <a:avLst/>
            <a:gdLst/>
            <a:ahLst/>
            <a:cxnLst/>
            <a:rect l="0" t="0" r="0" b="0"/>
            <a:pathLst>
              <a:path w="980" h="607" extrusionOk="0">
                <a:moveTo>
                  <a:pt x="510" y="607"/>
                </a:moveTo>
                <a:lnTo>
                  <a:pt x="980" y="0"/>
                </a:lnTo>
                <a:lnTo>
                  <a:pt x="470" y="0"/>
                </a:lnTo>
                <a:lnTo>
                  <a:pt x="0" y="607"/>
                </a:lnTo>
                <a:lnTo>
                  <a:pt x="510" y="607"/>
                </a:lnTo>
                <a:lnTo>
                  <a:pt x="510" y="607"/>
                </a:lnTo>
                <a:close/>
              </a:path>
            </a:pathLst>
          </a:custGeom>
          <a:gradFill>
            <a:gsLst>
              <a:gs pos="0">
                <a:srgbClr val="CD118C"/>
              </a:gs>
              <a:gs pos="54000">
                <a:srgbClr val="CD118C"/>
              </a:gs>
              <a:gs pos="98000">
                <a:srgbClr val="F074AC"/>
              </a:gs>
              <a:gs pos="100000">
                <a:srgbClr val="EB008B"/>
              </a:gs>
            </a:gsLst>
            <a:lin ang="18899999" scaled="0"/>
          </a:gradFill>
          <a:ln>
            <a:noFill/>
          </a:ln>
        </p:spPr>
        <p:txBody>
          <a:bodyPr lIns="91425" tIns="45700" rIns="91425" bIns="45700" anchor="t" anchorCtr="0">
            <a:spAutoFit/>
          </a:bodyPr>
          <a:lstStyle/>
          <a:p>
            <a:endParaRPr/>
          </a:p>
        </p:txBody>
      </p:sp>
      <p:sp>
        <p:nvSpPr>
          <p:cNvPr id="46" name="Shape 46"/>
          <p:cNvSpPr/>
          <p:nvPr/>
        </p:nvSpPr>
        <p:spPr>
          <a:xfrm>
            <a:off x="8397875" y="1746911"/>
            <a:ext cx="746125" cy="813611"/>
          </a:xfrm>
          <a:custGeom>
            <a:avLst/>
            <a:gdLst/>
            <a:ahLst/>
            <a:cxnLst/>
            <a:rect l="0" t="0" r="0" b="0"/>
            <a:pathLst>
              <a:path w="470" h="605" extrusionOk="0">
                <a:moveTo>
                  <a:pt x="470" y="0"/>
                </a:moveTo>
                <a:lnTo>
                  <a:pt x="0" y="605"/>
                </a:lnTo>
                <a:lnTo>
                  <a:pt x="470" y="605"/>
                </a:lnTo>
                <a:lnTo>
                  <a:pt x="470" y="0"/>
                </a:lnTo>
                <a:close/>
              </a:path>
            </a:pathLst>
          </a:custGeom>
          <a:gradFill>
            <a:gsLst>
              <a:gs pos="0">
                <a:srgbClr val="CD118C"/>
              </a:gs>
              <a:gs pos="54000">
                <a:srgbClr val="CD118C"/>
              </a:gs>
              <a:gs pos="98000">
                <a:srgbClr val="F074AC"/>
              </a:gs>
              <a:gs pos="100000">
                <a:srgbClr val="EB008B"/>
              </a:gs>
            </a:gsLst>
            <a:lin ang="18899999" scaled="0"/>
          </a:gradFill>
          <a:ln>
            <a:noFill/>
          </a:ln>
        </p:spPr>
        <p:txBody>
          <a:bodyPr lIns="91425" tIns="45700" rIns="91425" bIns="45700" anchor="t" anchorCtr="0">
            <a:spAutoFit/>
          </a:bodyPr>
          <a:lstStyle/>
          <a:p>
            <a:endParaRPr/>
          </a:p>
        </p:txBody>
      </p:sp>
      <p:sp>
        <p:nvSpPr>
          <p:cNvPr id="47" name="Shape 47"/>
          <p:cNvSpPr/>
          <p:nvPr/>
        </p:nvSpPr>
        <p:spPr>
          <a:xfrm>
            <a:off x="8397875" y="2560524"/>
            <a:ext cx="746125" cy="813611"/>
          </a:xfrm>
          <a:custGeom>
            <a:avLst/>
            <a:gdLst/>
            <a:ahLst/>
            <a:cxnLst/>
            <a:rect l="0" t="0" r="0" b="0"/>
            <a:pathLst>
              <a:path w="470" h="605" extrusionOk="0">
                <a:moveTo>
                  <a:pt x="0" y="0"/>
                </a:moveTo>
                <a:lnTo>
                  <a:pt x="470" y="605"/>
                </a:lnTo>
                <a:lnTo>
                  <a:pt x="470" y="0"/>
                </a:lnTo>
                <a:lnTo>
                  <a:pt x="0" y="0"/>
                </a:lnTo>
                <a:close/>
              </a:path>
            </a:pathLst>
          </a:custGeom>
          <a:gradFill>
            <a:gsLst>
              <a:gs pos="0">
                <a:srgbClr val="FFD700"/>
              </a:gs>
              <a:gs pos="54000">
                <a:srgbClr val="FFD700"/>
              </a:gs>
              <a:gs pos="98000">
                <a:srgbClr val="FFF7A9"/>
              </a:gs>
              <a:gs pos="100000">
                <a:srgbClr val="FFF100"/>
              </a:gs>
            </a:gsLst>
            <a:lin ang="2700000" scaled="0"/>
          </a:gradFill>
          <a:ln>
            <a:noFill/>
          </a:ln>
        </p:spPr>
        <p:txBody>
          <a:bodyPr lIns="91425" tIns="45700" rIns="91425" bIns="45700" anchor="t" anchorCtr="0">
            <a:spAutoFit/>
          </a:bodyPr>
          <a:lstStyle/>
          <a:p>
            <a:endParaRPr/>
          </a:p>
        </p:txBody>
      </p:sp>
      <p:sp>
        <p:nvSpPr>
          <p:cNvPr id="48" name="Shape 48"/>
          <p:cNvSpPr/>
          <p:nvPr/>
        </p:nvSpPr>
        <p:spPr>
          <a:xfrm>
            <a:off x="7415211" y="816300"/>
            <a:ext cx="1555750" cy="813611"/>
          </a:xfrm>
          <a:custGeom>
            <a:avLst/>
            <a:gdLst/>
            <a:ahLst/>
            <a:cxnLst/>
            <a:rect l="0" t="0" r="0" b="0"/>
            <a:pathLst>
              <a:path w="980" h="605" extrusionOk="0">
                <a:moveTo>
                  <a:pt x="510" y="0"/>
                </a:moveTo>
                <a:lnTo>
                  <a:pt x="980" y="605"/>
                </a:lnTo>
                <a:lnTo>
                  <a:pt x="470" y="605"/>
                </a:lnTo>
                <a:lnTo>
                  <a:pt x="0" y="0"/>
                </a:lnTo>
                <a:lnTo>
                  <a:pt x="510" y="0"/>
                </a:lnTo>
                <a:lnTo>
                  <a:pt x="510" y="0"/>
                </a:lnTo>
                <a:close/>
              </a:path>
            </a:pathLst>
          </a:custGeom>
          <a:gradFill>
            <a:gsLst>
              <a:gs pos="0">
                <a:srgbClr val="FFD700"/>
              </a:gs>
              <a:gs pos="54000">
                <a:srgbClr val="FFD700"/>
              </a:gs>
              <a:gs pos="98000">
                <a:srgbClr val="FFF7A9"/>
              </a:gs>
              <a:gs pos="100000">
                <a:srgbClr val="FFF100"/>
              </a:gs>
            </a:gsLst>
            <a:lin ang="2700000" scaled="0"/>
          </a:gradFill>
          <a:ln>
            <a:noFill/>
          </a:ln>
        </p:spPr>
        <p:txBody>
          <a:bodyPr lIns="91425" tIns="45700" rIns="91425" bIns="45700" anchor="t" anchorCtr="0">
            <a:spAutoFit/>
          </a:body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ColTx" type="twoColTx">
  <p:cSld name="twoColTx">
    <p:spTree>
      <p:nvGrpSpPr>
        <p:cNvPr id="1" name="Shape 49"/>
        <p:cNvGrpSpPr/>
        <p:nvPr/>
      </p:nvGrpSpPr>
      <p:grpSpPr>
        <a:xfrm>
          <a:off x="0" y="0"/>
          <a:ext cx="0" cy="0"/>
          <a:chOff x="0" y="0"/>
          <a:chExt cx="0" cy="0"/>
        </a:xfrm>
      </p:grpSpPr>
      <p:sp>
        <p:nvSpPr>
          <p:cNvPr id="50" name="Shape 50"/>
          <p:cNvSpPr txBox="1">
            <a:spLocks noGrp="1"/>
          </p:cNvSpPr>
          <p:nvPr>
            <p:ph type="title"/>
          </p:nvPr>
        </p:nvSpPr>
        <p:spPr>
          <a:xfrm>
            <a:off x="457200" y="274637"/>
            <a:ext cx="6879600" cy="1143000"/>
          </a:xfrm>
          <a:prstGeom prst="rect">
            <a:avLst/>
          </a:prstGeom>
          <a:noFill/>
          <a:ln>
            <a:noFill/>
          </a:ln>
        </p:spPr>
        <p:txBody>
          <a:bodyPr lIns="91425" tIns="91425" rIns="91425" bIns="91425" anchor="b" anchorCtr="0"/>
          <a:lstStyle>
            <a:lvl1pPr algn="l" rtl="0">
              <a:spcBef>
                <a:spcPts val="0"/>
              </a:spcBef>
              <a:buClr>
                <a:schemeClr val="lt1"/>
              </a:buClr>
              <a:buSzPct val="100000"/>
              <a:buNone/>
              <a:defRPr sz="3600">
                <a:solidFill>
                  <a:schemeClr val="lt1"/>
                </a:solidFill>
              </a:defRPr>
            </a:lvl1pPr>
            <a:lvl2pPr algn="l" rtl="0">
              <a:spcBef>
                <a:spcPts val="0"/>
              </a:spcBef>
              <a:buClr>
                <a:schemeClr val="lt1"/>
              </a:buClr>
              <a:buSzPct val="100000"/>
              <a:buNone/>
              <a:defRPr sz="3600">
                <a:solidFill>
                  <a:schemeClr val="lt1"/>
                </a:solidFill>
              </a:defRPr>
            </a:lvl2pPr>
            <a:lvl3pPr algn="l" rtl="0">
              <a:spcBef>
                <a:spcPts val="0"/>
              </a:spcBef>
              <a:buClr>
                <a:schemeClr val="lt1"/>
              </a:buClr>
              <a:buSzPct val="100000"/>
              <a:buNone/>
              <a:defRPr sz="3600">
                <a:solidFill>
                  <a:schemeClr val="lt1"/>
                </a:solidFill>
              </a:defRPr>
            </a:lvl3pPr>
            <a:lvl4pPr algn="l" rtl="0">
              <a:spcBef>
                <a:spcPts val="0"/>
              </a:spcBef>
              <a:buClr>
                <a:schemeClr val="lt1"/>
              </a:buClr>
              <a:buSzPct val="100000"/>
              <a:buNone/>
              <a:defRPr sz="3600">
                <a:solidFill>
                  <a:schemeClr val="lt1"/>
                </a:solidFill>
              </a:defRPr>
            </a:lvl4pPr>
            <a:lvl5pPr algn="l" rtl="0">
              <a:spcBef>
                <a:spcPts val="0"/>
              </a:spcBef>
              <a:buClr>
                <a:schemeClr val="lt1"/>
              </a:buClr>
              <a:buSzPct val="100000"/>
              <a:buNone/>
              <a:defRPr sz="3600">
                <a:solidFill>
                  <a:schemeClr val="lt1"/>
                </a:solidFill>
              </a:defRPr>
            </a:lvl5pPr>
            <a:lvl6pPr algn="l" rtl="0">
              <a:spcBef>
                <a:spcPts val="0"/>
              </a:spcBef>
              <a:buClr>
                <a:schemeClr val="lt1"/>
              </a:buClr>
              <a:buSzPct val="100000"/>
              <a:buNone/>
              <a:defRPr sz="3600">
                <a:solidFill>
                  <a:schemeClr val="lt1"/>
                </a:solidFill>
              </a:defRPr>
            </a:lvl6pPr>
            <a:lvl7pPr algn="l" rtl="0">
              <a:spcBef>
                <a:spcPts val="0"/>
              </a:spcBef>
              <a:buClr>
                <a:schemeClr val="lt1"/>
              </a:buClr>
              <a:buSzPct val="100000"/>
              <a:buNone/>
              <a:defRPr sz="3600">
                <a:solidFill>
                  <a:schemeClr val="lt1"/>
                </a:solidFill>
              </a:defRPr>
            </a:lvl7pPr>
            <a:lvl8pPr algn="l" rtl="0">
              <a:spcBef>
                <a:spcPts val="0"/>
              </a:spcBef>
              <a:buClr>
                <a:schemeClr val="lt1"/>
              </a:buClr>
              <a:buSzPct val="100000"/>
              <a:buNone/>
              <a:defRPr sz="3600">
                <a:solidFill>
                  <a:schemeClr val="lt1"/>
                </a:solidFill>
              </a:defRPr>
            </a:lvl8pPr>
            <a:lvl9pPr algn="l" rtl="0">
              <a:spcBef>
                <a:spcPts val="0"/>
              </a:spcBef>
              <a:buClr>
                <a:schemeClr val="lt1"/>
              </a:buClr>
              <a:buSzPct val="100000"/>
              <a:buNone/>
              <a:defRPr sz="3600">
                <a:solidFill>
                  <a:schemeClr val="lt1"/>
                </a:solidFill>
              </a:defRPr>
            </a:lvl9pPr>
          </a:lstStyle>
          <a:p>
            <a:endParaRPr/>
          </a:p>
        </p:txBody>
      </p:sp>
      <p:sp>
        <p:nvSpPr>
          <p:cNvPr id="51" name="Shape 51"/>
          <p:cNvSpPr txBox="1">
            <a:spLocks noGrp="1"/>
          </p:cNvSpPr>
          <p:nvPr>
            <p:ph type="body" idx="1"/>
          </p:nvPr>
        </p:nvSpPr>
        <p:spPr>
          <a:xfrm>
            <a:off x="457200" y="1600200"/>
            <a:ext cx="4038599" cy="4840199"/>
          </a:xfrm>
          <a:prstGeom prst="rect">
            <a:avLst/>
          </a:prstGeom>
          <a:noFill/>
          <a:ln>
            <a:noFill/>
          </a:ln>
        </p:spPr>
        <p:txBody>
          <a:bodyPr lIns="91425" tIns="91425" rIns="91425" bIns="91425" anchor="t" anchorCtr="0"/>
          <a:lstStyle>
            <a:lvl1pPr rtl="0">
              <a:buNone/>
              <a:defRPr sz="2800"/>
            </a:lvl1pPr>
            <a:lvl2pPr rtl="0">
              <a:buNone/>
              <a:defRPr sz="2400"/>
            </a:lvl2pPr>
            <a:lvl3pPr rtl="0">
              <a:buNone/>
              <a:defRPr sz="2000"/>
            </a:lvl3pPr>
            <a:lvl4pPr rtl="0">
              <a:buNone/>
              <a:defRPr sz="1800"/>
            </a:lvl4pPr>
            <a:lvl5pPr rtl="0">
              <a:buNone/>
              <a:defRPr sz="1800"/>
            </a:lvl5pPr>
            <a:lvl6pPr rtl="0">
              <a:buNone/>
              <a:defRPr sz="1800"/>
            </a:lvl6pPr>
            <a:lvl7pPr rtl="0">
              <a:buNone/>
              <a:defRPr sz="1800"/>
            </a:lvl7pPr>
            <a:lvl8pPr rtl="0">
              <a:buNone/>
              <a:defRPr sz="1800"/>
            </a:lvl8pPr>
            <a:lvl9pPr rtl="0">
              <a:buNone/>
              <a:defRPr sz="1800"/>
            </a:lvl9pPr>
          </a:lstStyle>
          <a:p>
            <a:endParaRPr/>
          </a:p>
        </p:txBody>
      </p:sp>
      <p:sp>
        <p:nvSpPr>
          <p:cNvPr id="52" name="Shape 52"/>
          <p:cNvSpPr txBox="1">
            <a:spLocks noGrp="1"/>
          </p:cNvSpPr>
          <p:nvPr>
            <p:ph type="body" idx="2"/>
          </p:nvPr>
        </p:nvSpPr>
        <p:spPr>
          <a:xfrm>
            <a:off x="4648200" y="1600200"/>
            <a:ext cx="4038599" cy="4840199"/>
          </a:xfrm>
          <a:prstGeom prst="rect">
            <a:avLst/>
          </a:prstGeom>
          <a:noFill/>
          <a:ln>
            <a:noFill/>
          </a:ln>
        </p:spPr>
        <p:txBody>
          <a:bodyPr lIns="91425" tIns="91425" rIns="91425" bIns="91425" anchor="t" anchorCtr="0"/>
          <a:lstStyle>
            <a:lvl1pPr rtl="0">
              <a:buNone/>
              <a:defRPr sz="2800"/>
            </a:lvl1pPr>
            <a:lvl2pPr rtl="0">
              <a:buNone/>
              <a:defRPr sz="2400"/>
            </a:lvl2pPr>
            <a:lvl3pPr rtl="0">
              <a:buNone/>
              <a:defRPr sz="2000"/>
            </a:lvl3pPr>
            <a:lvl4pPr rtl="0">
              <a:buNone/>
              <a:defRPr sz="1800"/>
            </a:lvl4pPr>
            <a:lvl5pPr rtl="0">
              <a:buNone/>
              <a:defRPr sz="1800"/>
            </a:lvl5pPr>
            <a:lvl6pPr rtl="0">
              <a:buNone/>
              <a:defRPr sz="1800"/>
            </a:lvl6pPr>
            <a:lvl7pPr rtl="0">
              <a:buNone/>
              <a:defRPr sz="1800"/>
            </a:lvl7pPr>
            <a:lvl8pPr rtl="0">
              <a:buNone/>
              <a:defRPr sz="1800"/>
            </a:lvl8pPr>
            <a:lvl9pPr rtl="0">
              <a:buNone/>
              <a:defRPr sz="1800"/>
            </a:lvl9pPr>
          </a:lstStyle>
          <a:p>
            <a:endParaRPr/>
          </a:p>
        </p:txBody>
      </p:sp>
      <p:sp>
        <p:nvSpPr>
          <p:cNvPr id="53" name="Shape 53"/>
          <p:cNvSpPr/>
          <p:nvPr/>
        </p:nvSpPr>
        <p:spPr>
          <a:xfrm>
            <a:off x="7415211" y="0"/>
            <a:ext cx="1555750" cy="816301"/>
          </a:xfrm>
          <a:custGeom>
            <a:avLst/>
            <a:gdLst/>
            <a:ahLst/>
            <a:cxnLst/>
            <a:rect l="0" t="0" r="0" b="0"/>
            <a:pathLst>
              <a:path w="980" h="607" extrusionOk="0">
                <a:moveTo>
                  <a:pt x="510" y="607"/>
                </a:moveTo>
                <a:lnTo>
                  <a:pt x="980" y="0"/>
                </a:lnTo>
                <a:lnTo>
                  <a:pt x="470" y="0"/>
                </a:lnTo>
                <a:lnTo>
                  <a:pt x="0" y="607"/>
                </a:lnTo>
                <a:lnTo>
                  <a:pt x="510" y="607"/>
                </a:lnTo>
                <a:lnTo>
                  <a:pt x="510" y="607"/>
                </a:lnTo>
                <a:close/>
              </a:path>
            </a:pathLst>
          </a:custGeom>
          <a:gradFill>
            <a:gsLst>
              <a:gs pos="0">
                <a:srgbClr val="CD118C"/>
              </a:gs>
              <a:gs pos="54000">
                <a:srgbClr val="CD118C"/>
              </a:gs>
              <a:gs pos="98000">
                <a:srgbClr val="F074AC"/>
              </a:gs>
              <a:gs pos="100000">
                <a:srgbClr val="EB008B"/>
              </a:gs>
            </a:gsLst>
            <a:lin ang="18899999" scaled="0"/>
          </a:gradFill>
          <a:ln>
            <a:noFill/>
          </a:ln>
        </p:spPr>
        <p:txBody>
          <a:bodyPr lIns="91425" tIns="45700" rIns="91425" bIns="45700" anchor="t" anchorCtr="0">
            <a:spAutoFit/>
          </a:bodyPr>
          <a:lstStyle/>
          <a:p>
            <a:endParaRPr/>
          </a:p>
        </p:txBody>
      </p:sp>
      <p:sp>
        <p:nvSpPr>
          <p:cNvPr id="54" name="Shape 54"/>
          <p:cNvSpPr/>
          <p:nvPr/>
        </p:nvSpPr>
        <p:spPr>
          <a:xfrm>
            <a:off x="8397875" y="1746911"/>
            <a:ext cx="746125" cy="813611"/>
          </a:xfrm>
          <a:custGeom>
            <a:avLst/>
            <a:gdLst/>
            <a:ahLst/>
            <a:cxnLst/>
            <a:rect l="0" t="0" r="0" b="0"/>
            <a:pathLst>
              <a:path w="470" h="605" extrusionOk="0">
                <a:moveTo>
                  <a:pt x="470" y="0"/>
                </a:moveTo>
                <a:lnTo>
                  <a:pt x="0" y="605"/>
                </a:lnTo>
                <a:lnTo>
                  <a:pt x="470" y="605"/>
                </a:lnTo>
                <a:lnTo>
                  <a:pt x="470" y="0"/>
                </a:lnTo>
                <a:close/>
              </a:path>
            </a:pathLst>
          </a:custGeom>
          <a:gradFill>
            <a:gsLst>
              <a:gs pos="0">
                <a:srgbClr val="CD118C"/>
              </a:gs>
              <a:gs pos="54000">
                <a:srgbClr val="CD118C"/>
              </a:gs>
              <a:gs pos="98000">
                <a:srgbClr val="F074AC"/>
              </a:gs>
              <a:gs pos="100000">
                <a:srgbClr val="EB008B"/>
              </a:gs>
            </a:gsLst>
            <a:lin ang="18899999" scaled="0"/>
          </a:gradFill>
          <a:ln>
            <a:noFill/>
          </a:ln>
        </p:spPr>
        <p:txBody>
          <a:bodyPr lIns="91425" tIns="45700" rIns="91425" bIns="45700" anchor="t" anchorCtr="0">
            <a:spAutoFit/>
          </a:bodyPr>
          <a:lstStyle/>
          <a:p>
            <a:endParaRPr/>
          </a:p>
        </p:txBody>
      </p:sp>
      <p:sp>
        <p:nvSpPr>
          <p:cNvPr id="55" name="Shape 55"/>
          <p:cNvSpPr/>
          <p:nvPr/>
        </p:nvSpPr>
        <p:spPr>
          <a:xfrm>
            <a:off x="8397875" y="2560524"/>
            <a:ext cx="746125" cy="813611"/>
          </a:xfrm>
          <a:custGeom>
            <a:avLst/>
            <a:gdLst/>
            <a:ahLst/>
            <a:cxnLst/>
            <a:rect l="0" t="0" r="0" b="0"/>
            <a:pathLst>
              <a:path w="470" h="605" extrusionOk="0">
                <a:moveTo>
                  <a:pt x="0" y="0"/>
                </a:moveTo>
                <a:lnTo>
                  <a:pt x="470" y="605"/>
                </a:lnTo>
                <a:lnTo>
                  <a:pt x="470" y="0"/>
                </a:lnTo>
                <a:lnTo>
                  <a:pt x="0" y="0"/>
                </a:lnTo>
                <a:close/>
              </a:path>
            </a:pathLst>
          </a:custGeom>
          <a:gradFill>
            <a:gsLst>
              <a:gs pos="0">
                <a:srgbClr val="FFD700"/>
              </a:gs>
              <a:gs pos="54000">
                <a:srgbClr val="FFD700"/>
              </a:gs>
              <a:gs pos="98000">
                <a:srgbClr val="FFF7A9"/>
              </a:gs>
              <a:gs pos="100000">
                <a:srgbClr val="FFF100"/>
              </a:gs>
            </a:gsLst>
            <a:lin ang="2700000" scaled="0"/>
          </a:gradFill>
          <a:ln>
            <a:noFill/>
          </a:ln>
        </p:spPr>
        <p:txBody>
          <a:bodyPr lIns="91425" tIns="45700" rIns="91425" bIns="45700" anchor="t" anchorCtr="0">
            <a:spAutoFit/>
          </a:bodyPr>
          <a:lstStyle/>
          <a:p>
            <a:endParaRPr/>
          </a:p>
        </p:txBody>
      </p:sp>
      <p:sp>
        <p:nvSpPr>
          <p:cNvPr id="56" name="Shape 56"/>
          <p:cNvSpPr/>
          <p:nvPr/>
        </p:nvSpPr>
        <p:spPr>
          <a:xfrm>
            <a:off x="7415211" y="816300"/>
            <a:ext cx="1555750" cy="813611"/>
          </a:xfrm>
          <a:custGeom>
            <a:avLst/>
            <a:gdLst/>
            <a:ahLst/>
            <a:cxnLst/>
            <a:rect l="0" t="0" r="0" b="0"/>
            <a:pathLst>
              <a:path w="980" h="605" extrusionOk="0">
                <a:moveTo>
                  <a:pt x="510" y="0"/>
                </a:moveTo>
                <a:lnTo>
                  <a:pt x="980" y="605"/>
                </a:lnTo>
                <a:lnTo>
                  <a:pt x="470" y="605"/>
                </a:lnTo>
                <a:lnTo>
                  <a:pt x="0" y="0"/>
                </a:lnTo>
                <a:lnTo>
                  <a:pt x="510" y="0"/>
                </a:lnTo>
                <a:lnTo>
                  <a:pt x="510" y="0"/>
                </a:lnTo>
                <a:close/>
              </a:path>
            </a:pathLst>
          </a:custGeom>
          <a:gradFill>
            <a:gsLst>
              <a:gs pos="0">
                <a:srgbClr val="FFD700"/>
              </a:gs>
              <a:gs pos="54000">
                <a:srgbClr val="FFD700"/>
              </a:gs>
              <a:gs pos="98000">
                <a:srgbClr val="FFF7A9"/>
              </a:gs>
              <a:gs pos="100000">
                <a:srgbClr val="FFF100"/>
              </a:gs>
            </a:gsLst>
            <a:lin ang="2700000" scaled="0"/>
          </a:gradFill>
          <a:ln>
            <a:noFill/>
          </a:ln>
        </p:spPr>
        <p:txBody>
          <a:bodyPr lIns="91425" tIns="45700" rIns="91425" bIns="45700" anchor="t" anchorCtr="0">
            <a:spAutoFit/>
          </a:body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Only" type="titleOnly">
  <p:cSld name="titleOnly">
    <p:spTree>
      <p:nvGrpSpPr>
        <p:cNvPr id="1" name="Shape 57"/>
        <p:cNvGrpSpPr/>
        <p:nvPr/>
      </p:nvGrpSpPr>
      <p:grpSpPr>
        <a:xfrm>
          <a:off x="0" y="0"/>
          <a:ext cx="0" cy="0"/>
          <a:chOff x="0" y="0"/>
          <a:chExt cx="0" cy="0"/>
        </a:xfrm>
      </p:grpSpPr>
      <p:sp>
        <p:nvSpPr>
          <p:cNvPr id="58" name="Shape 58"/>
          <p:cNvSpPr txBox="1">
            <a:spLocks noGrp="1"/>
          </p:cNvSpPr>
          <p:nvPr>
            <p:ph type="title"/>
          </p:nvPr>
        </p:nvSpPr>
        <p:spPr>
          <a:xfrm>
            <a:off x="457200" y="274637"/>
            <a:ext cx="6879600" cy="1143000"/>
          </a:xfrm>
          <a:prstGeom prst="rect">
            <a:avLst/>
          </a:prstGeom>
          <a:noFill/>
          <a:ln>
            <a:noFill/>
          </a:ln>
        </p:spPr>
        <p:txBody>
          <a:bodyPr lIns="91425" tIns="91425" rIns="91425" bIns="91425" anchor="b" anchorCtr="0"/>
          <a:lstStyle>
            <a:lvl1pPr algn="l" rtl="0">
              <a:spcBef>
                <a:spcPts val="0"/>
              </a:spcBef>
              <a:buClr>
                <a:schemeClr val="lt1"/>
              </a:buClr>
              <a:buSzPct val="100000"/>
              <a:buNone/>
              <a:defRPr sz="3600">
                <a:solidFill>
                  <a:schemeClr val="lt1"/>
                </a:solidFill>
              </a:defRPr>
            </a:lvl1pPr>
            <a:lvl2pPr algn="l" rtl="0">
              <a:spcBef>
                <a:spcPts val="0"/>
              </a:spcBef>
              <a:buClr>
                <a:schemeClr val="lt1"/>
              </a:buClr>
              <a:buSzPct val="100000"/>
              <a:buNone/>
              <a:defRPr sz="3600">
                <a:solidFill>
                  <a:schemeClr val="lt1"/>
                </a:solidFill>
              </a:defRPr>
            </a:lvl2pPr>
            <a:lvl3pPr algn="l" rtl="0">
              <a:spcBef>
                <a:spcPts val="0"/>
              </a:spcBef>
              <a:buClr>
                <a:schemeClr val="lt1"/>
              </a:buClr>
              <a:buSzPct val="100000"/>
              <a:buNone/>
              <a:defRPr sz="3600">
                <a:solidFill>
                  <a:schemeClr val="lt1"/>
                </a:solidFill>
              </a:defRPr>
            </a:lvl3pPr>
            <a:lvl4pPr algn="l" rtl="0">
              <a:spcBef>
                <a:spcPts val="0"/>
              </a:spcBef>
              <a:buClr>
                <a:schemeClr val="lt1"/>
              </a:buClr>
              <a:buSzPct val="100000"/>
              <a:buNone/>
              <a:defRPr sz="3600">
                <a:solidFill>
                  <a:schemeClr val="lt1"/>
                </a:solidFill>
              </a:defRPr>
            </a:lvl4pPr>
            <a:lvl5pPr algn="l" rtl="0">
              <a:spcBef>
                <a:spcPts val="0"/>
              </a:spcBef>
              <a:buClr>
                <a:schemeClr val="lt1"/>
              </a:buClr>
              <a:buSzPct val="100000"/>
              <a:buNone/>
              <a:defRPr sz="3600">
                <a:solidFill>
                  <a:schemeClr val="lt1"/>
                </a:solidFill>
              </a:defRPr>
            </a:lvl5pPr>
            <a:lvl6pPr algn="l" rtl="0">
              <a:spcBef>
                <a:spcPts val="0"/>
              </a:spcBef>
              <a:buClr>
                <a:schemeClr val="lt1"/>
              </a:buClr>
              <a:buSzPct val="100000"/>
              <a:buNone/>
              <a:defRPr sz="3600">
                <a:solidFill>
                  <a:schemeClr val="lt1"/>
                </a:solidFill>
              </a:defRPr>
            </a:lvl6pPr>
            <a:lvl7pPr algn="l" rtl="0">
              <a:spcBef>
                <a:spcPts val="0"/>
              </a:spcBef>
              <a:buClr>
                <a:schemeClr val="lt1"/>
              </a:buClr>
              <a:buSzPct val="100000"/>
              <a:buNone/>
              <a:defRPr sz="3600">
                <a:solidFill>
                  <a:schemeClr val="lt1"/>
                </a:solidFill>
              </a:defRPr>
            </a:lvl7pPr>
            <a:lvl8pPr algn="l" rtl="0">
              <a:spcBef>
                <a:spcPts val="0"/>
              </a:spcBef>
              <a:buClr>
                <a:schemeClr val="lt1"/>
              </a:buClr>
              <a:buSzPct val="100000"/>
              <a:buNone/>
              <a:defRPr sz="3600">
                <a:solidFill>
                  <a:schemeClr val="lt1"/>
                </a:solidFill>
              </a:defRPr>
            </a:lvl8pPr>
            <a:lvl9pPr algn="l" rtl="0">
              <a:spcBef>
                <a:spcPts val="0"/>
              </a:spcBef>
              <a:buClr>
                <a:schemeClr val="lt1"/>
              </a:buClr>
              <a:buSzPct val="100000"/>
              <a:buNone/>
              <a:defRPr sz="3600">
                <a:solidFill>
                  <a:schemeClr val="lt1"/>
                </a:solidFill>
              </a:defRPr>
            </a:lvl9pPr>
          </a:lstStyle>
          <a:p>
            <a:endParaRPr/>
          </a:p>
        </p:txBody>
      </p:sp>
      <p:sp>
        <p:nvSpPr>
          <p:cNvPr id="59" name="Shape 59"/>
          <p:cNvSpPr/>
          <p:nvPr/>
        </p:nvSpPr>
        <p:spPr>
          <a:xfrm>
            <a:off x="3175" y="3486150"/>
            <a:ext cx="635000" cy="815975"/>
          </a:xfrm>
          <a:custGeom>
            <a:avLst/>
            <a:gdLst/>
            <a:ahLst/>
            <a:cxnLst/>
            <a:rect l="0" t="0" r="0" b="0"/>
            <a:pathLst>
              <a:path w="400" h="514" extrusionOk="0">
                <a:moveTo>
                  <a:pt x="2" y="0"/>
                </a:moveTo>
                <a:lnTo>
                  <a:pt x="0" y="0"/>
                </a:lnTo>
                <a:lnTo>
                  <a:pt x="0" y="514"/>
                </a:lnTo>
                <a:lnTo>
                  <a:pt x="400" y="514"/>
                </a:lnTo>
                <a:lnTo>
                  <a:pt x="2" y="0"/>
                </a:lnTo>
                <a:close/>
              </a:path>
            </a:pathLst>
          </a:custGeom>
          <a:gradFill>
            <a:gsLst>
              <a:gs pos="0">
                <a:srgbClr val="FFD700"/>
              </a:gs>
              <a:gs pos="54000">
                <a:srgbClr val="FFD700"/>
              </a:gs>
              <a:gs pos="98000">
                <a:srgbClr val="FFF7A9"/>
              </a:gs>
              <a:gs pos="100000">
                <a:srgbClr val="FFF100"/>
              </a:gs>
            </a:gsLst>
            <a:lin ang="13499999" scaled="0"/>
          </a:gradFill>
          <a:ln>
            <a:noFill/>
          </a:ln>
        </p:spPr>
        <p:txBody>
          <a:bodyPr lIns="91425" tIns="45700" rIns="91425" bIns="45700" anchor="t" anchorCtr="0">
            <a:spAutoFit/>
          </a:bodyPr>
          <a:lstStyle/>
          <a:p>
            <a:endParaRPr/>
          </a:p>
        </p:txBody>
      </p:sp>
      <p:sp>
        <p:nvSpPr>
          <p:cNvPr id="60" name="Shape 60"/>
          <p:cNvSpPr/>
          <p:nvPr/>
        </p:nvSpPr>
        <p:spPr>
          <a:xfrm>
            <a:off x="3175" y="4302125"/>
            <a:ext cx="635000" cy="812800"/>
          </a:xfrm>
          <a:custGeom>
            <a:avLst/>
            <a:gdLst/>
            <a:ahLst/>
            <a:cxnLst/>
            <a:rect l="0" t="0" r="0" b="0"/>
            <a:pathLst>
              <a:path w="400" h="512" extrusionOk="0">
                <a:moveTo>
                  <a:pt x="400" y="0"/>
                </a:moveTo>
                <a:lnTo>
                  <a:pt x="0" y="0"/>
                </a:lnTo>
                <a:lnTo>
                  <a:pt x="0" y="512"/>
                </a:lnTo>
                <a:lnTo>
                  <a:pt x="2" y="512"/>
                </a:lnTo>
                <a:lnTo>
                  <a:pt x="400" y="0"/>
                </a:lnTo>
                <a:close/>
              </a:path>
            </a:pathLst>
          </a:custGeom>
          <a:gradFill>
            <a:gsLst>
              <a:gs pos="0">
                <a:srgbClr val="CD118C"/>
              </a:gs>
              <a:gs pos="54000">
                <a:srgbClr val="CD118C"/>
              </a:gs>
              <a:gs pos="98000">
                <a:srgbClr val="F074AC"/>
              </a:gs>
              <a:gs pos="100000">
                <a:srgbClr val="EB008B"/>
              </a:gs>
            </a:gsLst>
            <a:lin ang="8100000" scaled="0"/>
          </a:gradFill>
          <a:ln>
            <a:noFill/>
          </a:ln>
        </p:spPr>
        <p:txBody>
          <a:bodyPr lIns="91425" tIns="45700" rIns="91425" bIns="45700" anchor="t" anchorCtr="0">
            <a:spAutoFit/>
          </a:bodyPr>
          <a:lstStyle/>
          <a:p>
            <a:endParaRPr/>
          </a:p>
        </p:txBody>
      </p:sp>
      <p:sp>
        <p:nvSpPr>
          <p:cNvPr id="61" name="Shape 61"/>
          <p:cNvSpPr/>
          <p:nvPr/>
        </p:nvSpPr>
        <p:spPr>
          <a:xfrm>
            <a:off x="152400" y="6045200"/>
            <a:ext cx="1317625" cy="812800"/>
          </a:xfrm>
          <a:custGeom>
            <a:avLst/>
            <a:gdLst/>
            <a:ahLst/>
            <a:cxnLst/>
            <a:rect l="0" t="0" r="0" b="0"/>
            <a:pathLst>
              <a:path w="830" h="512" extrusionOk="0">
                <a:moveTo>
                  <a:pt x="398" y="0"/>
                </a:moveTo>
                <a:lnTo>
                  <a:pt x="0" y="512"/>
                </a:lnTo>
                <a:lnTo>
                  <a:pt x="432" y="512"/>
                </a:lnTo>
                <a:lnTo>
                  <a:pt x="830" y="0"/>
                </a:lnTo>
                <a:lnTo>
                  <a:pt x="398" y="0"/>
                </a:lnTo>
                <a:close/>
              </a:path>
            </a:pathLst>
          </a:custGeom>
          <a:gradFill>
            <a:gsLst>
              <a:gs pos="0">
                <a:srgbClr val="CD118C"/>
              </a:gs>
              <a:gs pos="54000">
                <a:srgbClr val="CD118C"/>
              </a:gs>
              <a:gs pos="98000">
                <a:srgbClr val="F074AC"/>
              </a:gs>
              <a:gs pos="100000">
                <a:srgbClr val="EB008B"/>
              </a:gs>
            </a:gsLst>
            <a:lin ang="8100000" scaled="0"/>
          </a:gradFill>
          <a:ln>
            <a:noFill/>
          </a:ln>
        </p:spPr>
        <p:txBody>
          <a:bodyPr lIns="91425" tIns="45700" rIns="91425" bIns="45700" anchor="t" anchorCtr="0">
            <a:spAutoFit/>
          </a:bodyPr>
          <a:lstStyle/>
          <a:p>
            <a:endParaRPr/>
          </a:p>
        </p:txBody>
      </p:sp>
      <p:sp>
        <p:nvSpPr>
          <p:cNvPr id="62" name="Shape 62"/>
          <p:cNvSpPr/>
          <p:nvPr/>
        </p:nvSpPr>
        <p:spPr>
          <a:xfrm>
            <a:off x="152400" y="5232400"/>
            <a:ext cx="1317625" cy="812800"/>
          </a:xfrm>
          <a:custGeom>
            <a:avLst/>
            <a:gdLst/>
            <a:ahLst/>
            <a:cxnLst/>
            <a:rect l="0" t="0" r="0" b="0"/>
            <a:pathLst>
              <a:path w="830" h="512" extrusionOk="0">
                <a:moveTo>
                  <a:pt x="398" y="512"/>
                </a:moveTo>
                <a:lnTo>
                  <a:pt x="830" y="512"/>
                </a:lnTo>
                <a:lnTo>
                  <a:pt x="432" y="0"/>
                </a:lnTo>
                <a:lnTo>
                  <a:pt x="0" y="0"/>
                </a:lnTo>
                <a:lnTo>
                  <a:pt x="398" y="512"/>
                </a:lnTo>
                <a:close/>
              </a:path>
            </a:pathLst>
          </a:custGeom>
          <a:gradFill>
            <a:gsLst>
              <a:gs pos="0">
                <a:srgbClr val="FFD700"/>
              </a:gs>
              <a:gs pos="54000">
                <a:srgbClr val="FFD700"/>
              </a:gs>
              <a:gs pos="98000">
                <a:srgbClr val="FFF7A9"/>
              </a:gs>
              <a:gs pos="100000">
                <a:srgbClr val="FFF100"/>
              </a:gs>
            </a:gsLst>
            <a:lin ang="13499999" scaled="0"/>
          </a:gradFill>
          <a:ln>
            <a:noFill/>
          </a:ln>
        </p:spPr>
        <p:txBody>
          <a:bodyPr lIns="91425" tIns="45700" rIns="91425" bIns="45700" anchor="t" anchorCtr="0">
            <a:spAutoFit/>
          </a:bodyPr>
          <a:lstStyle/>
          <a:p>
            <a:endParaRPr/>
          </a:p>
        </p:txBody>
      </p:sp>
      <p:sp>
        <p:nvSpPr>
          <p:cNvPr id="63" name="Shape 63"/>
          <p:cNvSpPr/>
          <p:nvPr/>
        </p:nvSpPr>
        <p:spPr>
          <a:xfrm>
            <a:off x="7415211" y="0"/>
            <a:ext cx="1555750" cy="816301"/>
          </a:xfrm>
          <a:custGeom>
            <a:avLst/>
            <a:gdLst/>
            <a:ahLst/>
            <a:cxnLst/>
            <a:rect l="0" t="0" r="0" b="0"/>
            <a:pathLst>
              <a:path w="980" h="607" extrusionOk="0">
                <a:moveTo>
                  <a:pt x="510" y="607"/>
                </a:moveTo>
                <a:lnTo>
                  <a:pt x="980" y="0"/>
                </a:lnTo>
                <a:lnTo>
                  <a:pt x="470" y="0"/>
                </a:lnTo>
                <a:lnTo>
                  <a:pt x="0" y="607"/>
                </a:lnTo>
                <a:lnTo>
                  <a:pt x="510" y="607"/>
                </a:lnTo>
                <a:lnTo>
                  <a:pt x="510" y="607"/>
                </a:lnTo>
                <a:close/>
              </a:path>
            </a:pathLst>
          </a:custGeom>
          <a:gradFill>
            <a:gsLst>
              <a:gs pos="0">
                <a:srgbClr val="CD118C"/>
              </a:gs>
              <a:gs pos="54000">
                <a:srgbClr val="CD118C"/>
              </a:gs>
              <a:gs pos="98000">
                <a:srgbClr val="F074AC"/>
              </a:gs>
              <a:gs pos="100000">
                <a:srgbClr val="EB008B"/>
              </a:gs>
            </a:gsLst>
            <a:lin ang="18899999" scaled="0"/>
          </a:gradFill>
          <a:ln>
            <a:noFill/>
          </a:ln>
        </p:spPr>
        <p:txBody>
          <a:bodyPr lIns="91425" tIns="45700" rIns="91425" bIns="45700" anchor="t" anchorCtr="0">
            <a:spAutoFit/>
          </a:bodyPr>
          <a:lstStyle/>
          <a:p>
            <a:endParaRPr/>
          </a:p>
        </p:txBody>
      </p:sp>
      <p:sp>
        <p:nvSpPr>
          <p:cNvPr id="64" name="Shape 64"/>
          <p:cNvSpPr/>
          <p:nvPr/>
        </p:nvSpPr>
        <p:spPr>
          <a:xfrm>
            <a:off x="8397875" y="1746911"/>
            <a:ext cx="746125" cy="813611"/>
          </a:xfrm>
          <a:custGeom>
            <a:avLst/>
            <a:gdLst/>
            <a:ahLst/>
            <a:cxnLst/>
            <a:rect l="0" t="0" r="0" b="0"/>
            <a:pathLst>
              <a:path w="470" h="605" extrusionOk="0">
                <a:moveTo>
                  <a:pt x="470" y="0"/>
                </a:moveTo>
                <a:lnTo>
                  <a:pt x="0" y="605"/>
                </a:lnTo>
                <a:lnTo>
                  <a:pt x="470" y="605"/>
                </a:lnTo>
                <a:lnTo>
                  <a:pt x="470" y="0"/>
                </a:lnTo>
                <a:close/>
              </a:path>
            </a:pathLst>
          </a:custGeom>
          <a:gradFill>
            <a:gsLst>
              <a:gs pos="0">
                <a:srgbClr val="CD118C"/>
              </a:gs>
              <a:gs pos="54000">
                <a:srgbClr val="CD118C"/>
              </a:gs>
              <a:gs pos="98000">
                <a:srgbClr val="F074AC"/>
              </a:gs>
              <a:gs pos="100000">
                <a:srgbClr val="EB008B"/>
              </a:gs>
            </a:gsLst>
            <a:lin ang="18899999" scaled="0"/>
          </a:gradFill>
          <a:ln>
            <a:noFill/>
          </a:ln>
        </p:spPr>
        <p:txBody>
          <a:bodyPr lIns="91425" tIns="45700" rIns="91425" bIns="45700" anchor="t" anchorCtr="0">
            <a:spAutoFit/>
          </a:bodyPr>
          <a:lstStyle/>
          <a:p>
            <a:endParaRPr/>
          </a:p>
        </p:txBody>
      </p:sp>
      <p:sp>
        <p:nvSpPr>
          <p:cNvPr id="65" name="Shape 65"/>
          <p:cNvSpPr/>
          <p:nvPr/>
        </p:nvSpPr>
        <p:spPr>
          <a:xfrm>
            <a:off x="8397875" y="2560524"/>
            <a:ext cx="746125" cy="813611"/>
          </a:xfrm>
          <a:custGeom>
            <a:avLst/>
            <a:gdLst/>
            <a:ahLst/>
            <a:cxnLst/>
            <a:rect l="0" t="0" r="0" b="0"/>
            <a:pathLst>
              <a:path w="470" h="605" extrusionOk="0">
                <a:moveTo>
                  <a:pt x="0" y="0"/>
                </a:moveTo>
                <a:lnTo>
                  <a:pt x="470" y="605"/>
                </a:lnTo>
                <a:lnTo>
                  <a:pt x="470" y="0"/>
                </a:lnTo>
                <a:lnTo>
                  <a:pt x="0" y="0"/>
                </a:lnTo>
                <a:close/>
              </a:path>
            </a:pathLst>
          </a:custGeom>
          <a:gradFill>
            <a:gsLst>
              <a:gs pos="0">
                <a:srgbClr val="FFD700"/>
              </a:gs>
              <a:gs pos="54000">
                <a:srgbClr val="FFD700"/>
              </a:gs>
              <a:gs pos="98000">
                <a:srgbClr val="FFF7A9"/>
              </a:gs>
              <a:gs pos="100000">
                <a:srgbClr val="FFF100"/>
              </a:gs>
            </a:gsLst>
            <a:lin ang="2700000" scaled="0"/>
          </a:gradFill>
          <a:ln>
            <a:noFill/>
          </a:ln>
        </p:spPr>
        <p:txBody>
          <a:bodyPr lIns="91425" tIns="45700" rIns="91425" bIns="45700" anchor="t" anchorCtr="0">
            <a:spAutoFit/>
          </a:bodyPr>
          <a:lstStyle/>
          <a:p>
            <a:endParaRPr/>
          </a:p>
        </p:txBody>
      </p:sp>
      <p:sp>
        <p:nvSpPr>
          <p:cNvPr id="66" name="Shape 66"/>
          <p:cNvSpPr/>
          <p:nvPr/>
        </p:nvSpPr>
        <p:spPr>
          <a:xfrm>
            <a:off x="7415211" y="816300"/>
            <a:ext cx="1555750" cy="813611"/>
          </a:xfrm>
          <a:custGeom>
            <a:avLst/>
            <a:gdLst/>
            <a:ahLst/>
            <a:cxnLst/>
            <a:rect l="0" t="0" r="0" b="0"/>
            <a:pathLst>
              <a:path w="980" h="605" extrusionOk="0">
                <a:moveTo>
                  <a:pt x="510" y="0"/>
                </a:moveTo>
                <a:lnTo>
                  <a:pt x="980" y="605"/>
                </a:lnTo>
                <a:lnTo>
                  <a:pt x="470" y="605"/>
                </a:lnTo>
                <a:lnTo>
                  <a:pt x="0" y="0"/>
                </a:lnTo>
                <a:lnTo>
                  <a:pt x="510" y="0"/>
                </a:lnTo>
                <a:lnTo>
                  <a:pt x="510" y="0"/>
                </a:lnTo>
                <a:close/>
              </a:path>
            </a:pathLst>
          </a:custGeom>
          <a:gradFill>
            <a:gsLst>
              <a:gs pos="0">
                <a:srgbClr val="FFD700"/>
              </a:gs>
              <a:gs pos="54000">
                <a:srgbClr val="FFD700"/>
              </a:gs>
              <a:gs pos="98000">
                <a:srgbClr val="FFF7A9"/>
              </a:gs>
              <a:gs pos="100000">
                <a:srgbClr val="FFF100"/>
              </a:gs>
            </a:gsLst>
            <a:lin ang="2700000" scaled="0"/>
          </a:gradFill>
          <a:ln>
            <a:noFill/>
          </a:ln>
        </p:spPr>
        <p:txBody>
          <a:bodyPr lIns="91425" tIns="45700" rIns="91425" bIns="45700" anchor="t" anchorCtr="0">
            <a:spAutoFit/>
          </a:body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APTION_ONLY">
  <p:cSld name="CAPTION_ONLY">
    <p:spTree>
      <p:nvGrpSpPr>
        <p:cNvPr id="1" name="Shape 67"/>
        <p:cNvGrpSpPr/>
        <p:nvPr/>
      </p:nvGrpSpPr>
      <p:grpSpPr>
        <a:xfrm>
          <a:off x="0" y="0"/>
          <a:ext cx="0" cy="0"/>
          <a:chOff x="0" y="0"/>
          <a:chExt cx="0" cy="0"/>
        </a:xfrm>
      </p:grpSpPr>
      <p:sp>
        <p:nvSpPr>
          <p:cNvPr id="68" name="Shape 68"/>
          <p:cNvSpPr txBox="1">
            <a:spLocks noGrp="1"/>
          </p:cNvSpPr>
          <p:nvPr>
            <p:ph type="body" idx="1"/>
          </p:nvPr>
        </p:nvSpPr>
        <p:spPr>
          <a:xfrm>
            <a:off x="1574800" y="4427537"/>
            <a:ext cx="5486399" cy="684300"/>
          </a:xfrm>
          <a:prstGeom prst="rect">
            <a:avLst/>
          </a:prstGeom>
          <a:noFill/>
          <a:ln>
            <a:noFill/>
          </a:ln>
        </p:spPr>
        <p:txBody>
          <a:bodyPr lIns="91425" tIns="91425" rIns="91425" bIns="91425" anchor="t" anchorCtr="0"/>
          <a:lstStyle>
            <a:lvl1pPr marL="0" indent="114300" algn="ctr" rtl="0">
              <a:buSzPct val="100000"/>
              <a:buNone/>
              <a:defRPr sz="1800"/>
            </a:lvl1pPr>
            <a:lvl2pPr marL="0" indent="114300" algn="ctr" rtl="0">
              <a:buSzPct val="100000"/>
              <a:buNone/>
              <a:defRPr sz="1800"/>
            </a:lvl2pPr>
            <a:lvl3pPr marL="0" indent="114300" algn="ctr" rtl="0">
              <a:buSzPct val="100000"/>
              <a:buNone/>
              <a:defRPr sz="1800"/>
            </a:lvl3pPr>
            <a:lvl4pPr marL="0" indent="114300" algn="ctr" rtl="0">
              <a:buSzPct val="100000"/>
              <a:buNone/>
              <a:defRPr sz="1800"/>
            </a:lvl4pPr>
            <a:lvl5pPr marL="0" indent="114300" algn="ctr" rtl="0">
              <a:buSzPct val="100000"/>
              <a:buNone/>
              <a:defRPr sz="1800"/>
            </a:lvl5pPr>
            <a:lvl6pPr marL="0" indent="114300" algn="ctr" rtl="0">
              <a:buSzPct val="100000"/>
              <a:buNone/>
              <a:defRPr sz="1800"/>
            </a:lvl6pPr>
            <a:lvl7pPr marL="0" indent="114300" algn="ctr" rtl="0">
              <a:buSzPct val="100000"/>
              <a:buNone/>
              <a:defRPr sz="1800"/>
            </a:lvl7pPr>
            <a:lvl8pPr marL="0" indent="114300" algn="ctr" rtl="0">
              <a:buSzPct val="100000"/>
              <a:buNone/>
              <a:defRPr sz="1800"/>
            </a:lvl8pPr>
            <a:lvl9pPr marL="0" indent="114300" algn="ctr" rtl="0">
              <a:buSzPct val="100000"/>
              <a:buNone/>
              <a:defRPr sz="1800"/>
            </a:lvl9pPr>
          </a:lstStyle>
          <a:p>
            <a:endParaRPr/>
          </a:p>
        </p:txBody>
      </p:sp>
      <p:sp>
        <p:nvSpPr>
          <p:cNvPr id="69" name="Shape 69"/>
          <p:cNvSpPr/>
          <p:nvPr/>
        </p:nvSpPr>
        <p:spPr>
          <a:xfrm>
            <a:off x="3175" y="3486150"/>
            <a:ext cx="635000" cy="815975"/>
          </a:xfrm>
          <a:custGeom>
            <a:avLst/>
            <a:gdLst/>
            <a:ahLst/>
            <a:cxnLst/>
            <a:rect l="0" t="0" r="0" b="0"/>
            <a:pathLst>
              <a:path w="400" h="514" extrusionOk="0">
                <a:moveTo>
                  <a:pt x="2" y="0"/>
                </a:moveTo>
                <a:lnTo>
                  <a:pt x="0" y="0"/>
                </a:lnTo>
                <a:lnTo>
                  <a:pt x="0" y="514"/>
                </a:lnTo>
                <a:lnTo>
                  <a:pt x="400" y="514"/>
                </a:lnTo>
                <a:lnTo>
                  <a:pt x="2" y="0"/>
                </a:lnTo>
                <a:close/>
              </a:path>
            </a:pathLst>
          </a:custGeom>
          <a:gradFill>
            <a:gsLst>
              <a:gs pos="0">
                <a:srgbClr val="FFD700"/>
              </a:gs>
              <a:gs pos="54000">
                <a:srgbClr val="FFD700"/>
              </a:gs>
              <a:gs pos="98000">
                <a:srgbClr val="FFF7A9"/>
              </a:gs>
              <a:gs pos="100000">
                <a:srgbClr val="FFF100"/>
              </a:gs>
            </a:gsLst>
            <a:lin ang="13499999" scaled="0"/>
          </a:gradFill>
          <a:ln>
            <a:noFill/>
          </a:ln>
        </p:spPr>
        <p:txBody>
          <a:bodyPr lIns="91425" tIns="45700" rIns="91425" bIns="45700" anchor="t" anchorCtr="0">
            <a:spAutoFit/>
          </a:bodyPr>
          <a:lstStyle/>
          <a:p>
            <a:endParaRPr/>
          </a:p>
        </p:txBody>
      </p:sp>
      <p:sp>
        <p:nvSpPr>
          <p:cNvPr id="70" name="Shape 70"/>
          <p:cNvSpPr/>
          <p:nvPr/>
        </p:nvSpPr>
        <p:spPr>
          <a:xfrm>
            <a:off x="3175" y="4302125"/>
            <a:ext cx="635000" cy="812800"/>
          </a:xfrm>
          <a:custGeom>
            <a:avLst/>
            <a:gdLst/>
            <a:ahLst/>
            <a:cxnLst/>
            <a:rect l="0" t="0" r="0" b="0"/>
            <a:pathLst>
              <a:path w="400" h="512" extrusionOk="0">
                <a:moveTo>
                  <a:pt x="400" y="0"/>
                </a:moveTo>
                <a:lnTo>
                  <a:pt x="0" y="0"/>
                </a:lnTo>
                <a:lnTo>
                  <a:pt x="0" y="512"/>
                </a:lnTo>
                <a:lnTo>
                  <a:pt x="2" y="512"/>
                </a:lnTo>
                <a:lnTo>
                  <a:pt x="400" y="0"/>
                </a:lnTo>
                <a:close/>
              </a:path>
            </a:pathLst>
          </a:custGeom>
          <a:gradFill>
            <a:gsLst>
              <a:gs pos="0">
                <a:srgbClr val="CD118C"/>
              </a:gs>
              <a:gs pos="54000">
                <a:srgbClr val="CD118C"/>
              </a:gs>
              <a:gs pos="98000">
                <a:srgbClr val="F074AC"/>
              </a:gs>
              <a:gs pos="100000">
                <a:srgbClr val="EB008B"/>
              </a:gs>
            </a:gsLst>
            <a:lin ang="8100000" scaled="0"/>
          </a:gradFill>
          <a:ln>
            <a:noFill/>
          </a:ln>
        </p:spPr>
        <p:txBody>
          <a:bodyPr lIns="91425" tIns="45700" rIns="91425" bIns="45700" anchor="t" anchorCtr="0">
            <a:spAutoFit/>
          </a:bodyPr>
          <a:lstStyle/>
          <a:p>
            <a:endParaRPr/>
          </a:p>
        </p:txBody>
      </p:sp>
      <p:sp>
        <p:nvSpPr>
          <p:cNvPr id="71" name="Shape 71"/>
          <p:cNvSpPr/>
          <p:nvPr/>
        </p:nvSpPr>
        <p:spPr>
          <a:xfrm>
            <a:off x="152400" y="6045200"/>
            <a:ext cx="1317625" cy="812800"/>
          </a:xfrm>
          <a:custGeom>
            <a:avLst/>
            <a:gdLst/>
            <a:ahLst/>
            <a:cxnLst/>
            <a:rect l="0" t="0" r="0" b="0"/>
            <a:pathLst>
              <a:path w="830" h="512" extrusionOk="0">
                <a:moveTo>
                  <a:pt x="398" y="0"/>
                </a:moveTo>
                <a:lnTo>
                  <a:pt x="0" y="512"/>
                </a:lnTo>
                <a:lnTo>
                  <a:pt x="432" y="512"/>
                </a:lnTo>
                <a:lnTo>
                  <a:pt x="830" y="0"/>
                </a:lnTo>
                <a:lnTo>
                  <a:pt x="398" y="0"/>
                </a:lnTo>
                <a:close/>
              </a:path>
            </a:pathLst>
          </a:custGeom>
          <a:gradFill>
            <a:gsLst>
              <a:gs pos="0">
                <a:srgbClr val="CD118C"/>
              </a:gs>
              <a:gs pos="54000">
                <a:srgbClr val="CD118C"/>
              </a:gs>
              <a:gs pos="98000">
                <a:srgbClr val="F074AC"/>
              </a:gs>
              <a:gs pos="100000">
                <a:srgbClr val="EB008B"/>
              </a:gs>
            </a:gsLst>
            <a:lin ang="8100000" scaled="0"/>
          </a:gradFill>
          <a:ln>
            <a:noFill/>
          </a:ln>
        </p:spPr>
        <p:txBody>
          <a:bodyPr lIns="91425" tIns="45700" rIns="91425" bIns="45700" anchor="t" anchorCtr="0">
            <a:spAutoFit/>
          </a:bodyPr>
          <a:lstStyle/>
          <a:p>
            <a:endParaRPr/>
          </a:p>
        </p:txBody>
      </p:sp>
      <p:sp>
        <p:nvSpPr>
          <p:cNvPr id="72" name="Shape 72"/>
          <p:cNvSpPr/>
          <p:nvPr/>
        </p:nvSpPr>
        <p:spPr>
          <a:xfrm>
            <a:off x="152400" y="5232400"/>
            <a:ext cx="1317625" cy="812800"/>
          </a:xfrm>
          <a:custGeom>
            <a:avLst/>
            <a:gdLst/>
            <a:ahLst/>
            <a:cxnLst/>
            <a:rect l="0" t="0" r="0" b="0"/>
            <a:pathLst>
              <a:path w="830" h="512" extrusionOk="0">
                <a:moveTo>
                  <a:pt x="398" y="512"/>
                </a:moveTo>
                <a:lnTo>
                  <a:pt x="830" y="512"/>
                </a:lnTo>
                <a:lnTo>
                  <a:pt x="432" y="0"/>
                </a:lnTo>
                <a:lnTo>
                  <a:pt x="0" y="0"/>
                </a:lnTo>
                <a:lnTo>
                  <a:pt x="398" y="512"/>
                </a:lnTo>
                <a:close/>
              </a:path>
            </a:pathLst>
          </a:custGeom>
          <a:gradFill>
            <a:gsLst>
              <a:gs pos="0">
                <a:srgbClr val="FFD700"/>
              </a:gs>
              <a:gs pos="54000">
                <a:srgbClr val="FFD700"/>
              </a:gs>
              <a:gs pos="98000">
                <a:srgbClr val="FFF7A9"/>
              </a:gs>
              <a:gs pos="100000">
                <a:srgbClr val="FFF100"/>
              </a:gs>
            </a:gsLst>
            <a:lin ang="13499999" scaled="0"/>
          </a:gradFill>
          <a:ln>
            <a:noFill/>
          </a:ln>
        </p:spPr>
        <p:txBody>
          <a:bodyPr lIns="91425" tIns="45700" rIns="91425" bIns="45700" anchor="t" anchorCtr="0">
            <a:spAutoFit/>
          </a:bodyPr>
          <a:lstStyle/>
          <a:p>
            <a:endParaRPr/>
          </a:p>
        </p:txBody>
      </p:sp>
      <p:sp>
        <p:nvSpPr>
          <p:cNvPr id="73" name="Shape 73"/>
          <p:cNvSpPr/>
          <p:nvPr/>
        </p:nvSpPr>
        <p:spPr>
          <a:xfrm>
            <a:off x="7415211" y="0"/>
            <a:ext cx="1555750" cy="816301"/>
          </a:xfrm>
          <a:custGeom>
            <a:avLst/>
            <a:gdLst/>
            <a:ahLst/>
            <a:cxnLst/>
            <a:rect l="0" t="0" r="0" b="0"/>
            <a:pathLst>
              <a:path w="980" h="607" extrusionOk="0">
                <a:moveTo>
                  <a:pt x="510" y="607"/>
                </a:moveTo>
                <a:lnTo>
                  <a:pt x="980" y="0"/>
                </a:lnTo>
                <a:lnTo>
                  <a:pt x="470" y="0"/>
                </a:lnTo>
                <a:lnTo>
                  <a:pt x="0" y="607"/>
                </a:lnTo>
                <a:lnTo>
                  <a:pt x="510" y="607"/>
                </a:lnTo>
                <a:lnTo>
                  <a:pt x="510" y="607"/>
                </a:lnTo>
                <a:close/>
              </a:path>
            </a:pathLst>
          </a:custGeom>
          <a:gradFill>
            <a:gsLst>
              <a:gs pos="0">
                <a:srgbClr val="CD118C"/>
              </a:gs>
              <a:gs pos="54000">
                <a:srgbClr val="CD118C"/>
              </a:gs>
              <a:gs pos="98000">
                <a:srgbClr val="F074AC"/>
              </a:gs>
              <a:gs pos="100000">
                <a:srgbClr val="EB008B"/>
              </a:gs>
            </a:gsLst>
            <a:lin ang="18899999" scaled="0"/>
          </a:gradFill>
          <a:ln>
            <a:noFill/>
          </a:ln>
        </p:spPr>
        <p:txBody>
          <a:bodyPr lIns="91425" tIns="45700" rIns="91425" bIns="45700" anchor="t" anchorCtr="0">
            <a:spAutoFit/>
          </a:bodyPr>
          <a:lstStyle/>
          <a:p>
            <a:endParaRPr/>
          </a:p>
        </p:txBody>
      </p:sp>
      <p:sp>
        <p:nvSpPr>
          <p:cNvPr id="74" name="Shape 74"/>
          <p:cNvSpPr/>
          <p:nvPr/>
        </p:nvSpPr>
        <p:spPr>
          <a:xfrm>
            <a:off x="8397875" y="1746911"/>
            <a:ext cx="746125" cy="813611"/>
          </a:xfrm>
          <a:custGeom>
            <a:avLst/>
            <a:gdLst/>
            <a:ahLst/>
            <a:cxnLst/>
            <a:rect l="0" t="0" r="0" b="0"/>
            <a:pathLst>
              <a:path w="470" h="605" extrusionOk="0">
                <a:moveTo>
                  <a:pt x="470" y="0"/>
                </a:moveTo>
                <a:lnTo>
                  <a:pt x="0" y="605"/>
                </a:lnTo>
                <a:lnTo>
                  <a:pt x="470" y="605"/>
                </a:lnTo>
                <a:lnTo>
                  <a:pt x="470" y="0"/>
                </a:lnTo>
                <a:close/>
              </a:path>
            </a:pathLst>
          </a:custGeom>
          <a:gradFill>
            <a:gsLst>
              <a:gs pos="0">
                <a:srgbClr val="CD118C"/>
              </a:gs>
              <a:gs pos="54000">
                <a:srgbClr val="CD118C"/>
              </a:gs>
              <a:gs pos="98000">
                <a:srgbClr val="F074AC"/>
              </a:gs>
              <a:gs pos="100000">
                <a:srgbClr val="EB008B"/>
              </a:gs>
            </a:gsLst>
            <a:lin ang="18899999" scaled="0"/>
          </a:gradFill>
          <a:ln>
            <a:noFill/>
          </a:ln>
        </p:spPr>
        <p:txBody>
          <a:bodyPr lIns="91425" tIns="45700" rIns="91425" bIns="45700" anchor="t" anchorCtr="0">
            <a:spAutoFit/>
          </a:bodyPr>
          <a:lstStyle/>
          <a:p>
            <a:endParaRPr/>
          </a:p>
        </p:txBody>
      </p:sp>
      <p:sp>
        <p:nvSpPr>
          <p:cNvPr id="75" name="Shape 75"/>
          <p:cNvSpPr/>
          <p:nvPr/>
        </p:nvSpPr>
        <p:spPr>
          <a:xfrm>
            <a:off x="8397875" y="2560524"/>
            <a:ext cx="746125" cy="813611"/>
          </a:xfrm>
          <a:custGeom>
            <a:avLst/>
            <a:gdLst/>
            <a:ahLst/>
            <a:cxnLst/>
            <a:rect l="0" t="0" r="0" b="0"/>
            <a:pathLst>
              <a:path w="470" h="605" extrusionOk="0">
                <a:moveTo>
                  <a:pt x="0" y="0"/>
                </a:moveTo>
                <a:lnTo>
                  <a:pt x="470" y="605"/>
                </a:lnTo>
                <a:lnTo>
                  <a:pt x="470" y="0"/>
                </a:lnTo>
                <a:lnTo>
                  <a:pt x="0" y="0"/>
                </a:lnTo>
                <a:close/>
              </a:path>
            </a:pathLst>
          </a:custGeom>
          <a:gradFill>
            <a:gsLst>
              <a:gs pos="0">
                <a:srgbClr val="FFD700"/>
              </a:gs>
              <a:gs pos="54000">
                <a:srgbClr val="FFD700"/>
              </a:gs>
              <a:gs pos="98000">
                <a:srgbClr val="FFF7A9"/>
              </a:gs>
              <a:gs pos="100000">
                <a:srgbClr val="FFF100"/>
              </a:gs>
            </a:gsLst>
            <a:lin ang="2700000" scaled="0"/>
          </a:gradFill>
          <a:ln>
            <a:noFill/>
          </a:ln>
        </p:spPr>
        <p:txBody>
          <a:bodyPr lIns="91425" tIns="45700" rIns="91425" bIns="45700" anchor="t" anchorCtr="0">
            <a:spAutoFit/>
          </a:bodyPr>
          <a:lstStyle/>
          <a:p>
            <a:endParaRPr/>
          </a:p>
        </p:txBody>
      </p:sp>
      <p:sp>
        <p:nvSpPr>
          <p:cNvPr id="76" name="Shape 76"/>
          <p:cNvSpPr/>
          <p:nvPr/>
        </p:nvSpPr>
        <p:spPr>
          <a:xfrm>
            <a:off x="7415211" y="816300"/>
            <a:ext cx="1555750" cy="813611"/>
          </a:xfrm>
          <a:custGeom>
            <a:avLst/>
            <a:gdLst/>
            <a:ahLst/>
            <a:cxnLst/>
            <a:rect l="0" t="0" r="0" b="0"/>
            <a:pathLst>
              <a:path w="980" h="605" extrusionOk="0">
                <a:moveTo>
                  <a:pt x="510" y="0"/>
                </a:moveTo>
                <a:lnTo>
                  <a:pt x="980" y="605"/>
                </a:lnTo>
                <a:lnTo>
                  <a:pt x="470" y="605"/>
                </a:lnTo>
                <a:lnTo>
                  <a:pt x="0" y="0"/>
                </a:lnTo>
                <a:lnTo>
                  <a:pt x="510" y="0"/>
                </a:lnTo>
                <a:lnTo>
                  <a:pt x="510" y="0"/>
                </a:lnTo>
                <a:close/>
              </a:path>
            </a:pathLst>
          </a:custGeom>
          <a:gradFill>
            <a:gsLst>
              <a:gs pos="0">
                <a:srgbClr val="FFD700"/>
              </a:gs>
              <a:gs pos="54000">
                <a:srgbClr val="FFD700"/>
              </a:gs>
              <a:gs pos="98000">
                <a:srgbClr val="FFF7A9"/>
              </a:gs>
              <a:gs pos="100000">
                <a:srgbClr val="FFF100"/>
              </a:gs>
            </a:gsLst>
            <a:lin ang="2700000" scaled="0"/>
          </a:gradFill>
          <a:ln>
            <a:noFill/>
          </a:ln>
        </p:spPr>
        <p:txBody>
          <a:bodyPr lIns="91425" tIns="45700" rIns="91425" bIns="45700" anchor="t" anchorCtr="0">
            <a:spAutoFit/>
          </a:body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77"/>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2890DA"/>
            </a:gs>
            <a:gs pos="100000">
              <a:schemeClr val="dk2"/>
            </a:gs>
          </a:gsLst>
          <a:path path="circle">
            <a:fillToRect t="100000" r="100000"/>
          </a:path>
          <a:tileRect l="-100000" b="-100000"/>
        </a:gradFill>
        <a:effectLst/>
      </p:bgPr>
    </p:bg>
    <p:spTree>
      <p:nvGrpSpPr>
        <p:cNvPr id="1" name="Shape 4"/>
        <p:cNvGrpSpPr/>
        <p:nvPr/>
      </p:nvGrpSpPr>
      <p:grpSpPr>
        <a:xfrm>
          <a:off x="0" y="0"/>
          <a:ext cx="0" cy="0"/>
          <a:chOff x="0" y="0"/>
          <a:chExt cx="0" cy="0"/>
        </a:xfrm>
      </p:grpSpPr>
      <p:sp>
        <p:nvSpPr>
          <p:cNvPr id="5" name="Shape 5"/>
          <p:cNvSpPr txBox="1">
            <a:spLocks noGrp="1"/>
          </p:cNvSpPr>
          <p:nvPr>
            <p:ph type="title"/>
          </p:nvPr>
        </p:nvSpPr>
        <p:spPr>
          <a:xfrm>
            <a:off x="457200" y="274637"/>
            <a:ext cx="6879600" cy="1143000"/>
          </a:xfrm>
          <a:prstGeom prst="rect">
            <a:avLst/>
          </a:prstGeom>
          <a:noFill/>
          <a:ln>
            <a:noFill/>
          </a:ln>
        </p:spPr>
        <p:txBody>
          <a:bodyPr lIns="91425" tIns="91425" rIns="91425" bIns="91425" anchor="b" anchorCtr="0"/>
          <a:lstStyle>
            <a:lvl1pPr marL="0" indent="228600" algn="l" rtl="0">
              <a:spcBef>
                <a:spcPts val="0"/>
              </a:spcBef>
              <a:buClr>
                <a:schemeClr val="lt1"/>
              </a:buClr>
              <a:buSzPct val="100000"/>
              <a:buFont typeface="Arial"/>
              <a:buNone/>
              <a:defRPr sz="3600" b="0" i="0" u="none" strike="noStrike" cap="none" baseline="0">
                <a:solidFill>
                  <a:schemeClr val="lt1"/>
                </a:solidFill>
                <a:latin typeface="Arial"/>
                <a:ea typeface="Arial"/>
                <a:cs typeface="Arial"/>
                <a:sym typeface="Arial"/>
              </a:defRPr>
            </a:lvl1pPr>
            <a:lvl2pPr marL="0" indent="228600" algn="l" rtl="0">
              <a:spcBef>
                <a:spcPts val="0"/>
              </a:spcBef>
              <a:buClr>
                <a:schemeClr val="lt1"/>
              </a:buClr>
              <a:buSzPct val="100000"/>
              <a:buFont typeface="Arial"/>
              <a:buNone/>
              <a:defRPr sz="3600" b="0" i="0" u="none" strike="noStrike" cap="none" baseline="0">
                <a:solidFill>
                  <a:schemeClr val="lt1"/>
                </a:solidFill>
                <a:latin typeface="Arial"/>
                <a:ea typeface="Arial"/>
                <a:cs typeface="Arial"/>
                <a:sym typeface="Arial"/>
              </a:defRPr>
            </a:lvl2pPr>
            <a:lvl3pPr marL="0" indent="228600" algn="l" rtl="0">
              <a:spcBef>
                <a:spcPts val="0"/>
              </a:spcBef>
              <a:buClr>
                <a:schemeClr val="lt1"/>
              </a:buClr>
              <a:buSzPct val="100000"/>
              <a:buFont typeface="Arial"/>
              <a:buNone/>
              <a:defRPr sz="3600" b="0" i="0" u="none" strike="noStrike" cap="none" baseline="0">
                <a:solidFill>
                  <a:schemeClr val="lt1"/>
                </a:solidFill>
                <a:latin typeface="Arial"/>
                <a:ea typeface="Arial"/>
                <a:cs typeface="Arial"/>
                <a:sym typeface="Arial"/>
              </a:defRPr>
            </a:lvl3pPr>
            <a:lvl4pPr marL="0" indent="228600" algn="l" rtl="0">
              <a:spcBef>
                <a:spcPts val="0"/>
              </a:spcBef>
              <a:buClr>
                <a:schemeClr val="lt1"/>
              </a:buClr>
              <a:buSzPct val="100000"/>
              <a:buFont typeface="Arial"/>
              <a:buNone/>
              <a:defRPr sz="3600" b="0" i="0" u="none" strike="noStrike" cap="none" baseline="0">
                <a:solidFill>
                  <a:schemeClr val="lt1"/>
                </a:solidFill>
                <a:latin typeface="Arial"/>
                <a:ea typeface="Arial"/>
                <a:cs typeface="Arial"/>
                <a:sym typeface="Arial"/>
              </a:defRPr>
            </a:lvl4pPr>
            <a:lvl5pPr marL="0" indent="228600" algn="l" rtl="0">
              <a:spcBef>
                <a:spcPts val="0"/>
              </a:spcBef>
              <a:buClr>
                <a:schemeClr val="lt1"/>
              </a:buClr>
              <a:buSzPct val="100000"/>
              <a:buFont typeface="Arial"/>
              <a:buNone/>
              <a:defRPr sz="3600" b="0" i="0" u="none" strike="noStrike" cap="none" baseline="0">
                <a:solidFill>
                  <a:schemeClr val="lt1"/>
                </a:solidFill>
                <a:latin typeface="Arial"/>
                <a:ea typeface="Arial"/>
                <a:cs typeface="Arial"/>
                <a:sym typeface="Arial"/>
              </a:defRPr>
            </a:lvl5pPr>
            <a:lvl6pPr marL="0" indent="228600" algn="l" rtl="0">
              <a:spcBef>
                <a:spcPts val="0"/>
              </a:spcBef>
              <a:buClr>
                <a:schemeClr val="lt1"/>
              </a:buClr>
              <a:buSzPct val="100000"/>
              <a:buFont typeface="Arial"/>
              <a:buNone/>
              <a:defRPr sz="3600" b="0" i="0" u="none" strike="noStrike" cap="none" baseline="0">
                <a:solidFill>
                  <a:schemeClr val="lt1"/>
                </a:solidFill>
                <a:latin typeface="Arial"/>
                <a:ea typeface="Arial"/>
                <a:cs typeface="Arial"/>
                <a:sym typeface="Arial"/>
              </a:defRPr>
            </a:lvl6pPr>
            <a:lvl7pPr marL="0" indent="228600" algn="l" rtl="0">
              <a:spcBef>
                <a:spcPts val="0"/>
              </a:spcBef>
              <a:buClr>
                <a:schemeClr val="lt1"/>
              </a:buClr>
              <a:buSzPct val="100000"/>
              <a:buFont typeface="Arial"/>
              <a:buNone/>
              <a:defRPr sz="3600" b="0" i="0" u="none" strike="noStrike" cap="none" baseline="0">
                <a:solidFill>
                  <a:schemeClr val="lt1"/>
                </a:solidFill>
                <a:latin typeface="Arial"/>
                <a:ea typeface="Arial"/>
                <a:cs typeface="Arial"/>
                <a:sym typeface="Arial"/>
              </a:defRPr>
            </a:lvl7pPr>
            <a:lvl8pPr marL="0" indent="228600" algn="l" rtl="0">
              <a:spcBef>
                <a:spcPts val="0"/>
              </a:spcBef>
              <a:buClr>
                <a:schemeClr val="lt1"/>
              </a:buClr>
              <a:buSzPct val="100000"/>
              <a:buFont typeface="Arial"/>
              <a:buNone/>
              <a:defRPr sz="3600" b="0" i="0" u="none" strike="noStrike" cap="none" baseline="0">
                <a:solidFill>
                  <a:schemeClr val="lt1"/>
                </a:solidFill>
                <a:latin typeface="Arial"/>
                <a:ea typeface="Arial"/>
                <a:cs typeface="Arial"/>
                <a:sym typeface="Arial"/>
              </a:defRPr>
            </a:lvl8pPr>
            <a:lvl9pPr marL="0" indent="228600" algn="l" rtl="0">
              <a:spcBef>
                <a:spcPts val="0"/>
              </a:spcBef>
              <a:buClr>
                <a:schemeClr val="lt1"/>
              </a:buClr>
              <a:buSzPct val="100000"/>
              <a:buFont typeface="Arial"/>
              <a:buNone/>
              <a:defRPr sz="3600" b="0" i="0" u="none" strike="noStrike" cap="none" baseline="0">
                <a:solidFill>
                  <a:schemeClr val="lt1"/>
                </a:solidFill>
                <a:latin typeface="Arial"/>
                <a:ea typeface="Arial"/>
                <a:cs typeface="Arial"/>
                <a:sym typeface="Arial"/>
              </a:defRPr>
            </a:lvl9pPr>
          </a:lstStyle>
          <a:p>
            <a:endParaRPr/>
          </a:p>
        </p:txBody>
      </p:sp>
      <p:sp>
        <p:nvSpPr>
          <p:cNvPr id="6" name="Shape 6"/>
          <p:cNvSpPr txBox="1">
            <a:spLocks noGrp="1"/>
          </p:cNvSpPr>
          <p:nvPr>
            <p:ph type="body" idx="1"/>
          </p:nvPr>
        </p:nvSpPr>
        <p:spPr>
          <a:xfrm>
            <a:off x="457200" y="1600200"/>
            <a:ext cx="8229600" cy="4526100"/>
          </a:xfrm>
          <a:prstGeom prst="rect">
            <a:avLst/>
          </a:prstGeom>
          <a:noFill/>
          <a:ln>
            <a:noFill/>
          </a:ln>
        </p:spPr>
        <p:txBody>
          <a:bodyPr lIns="91425" tIns="91425" rIns="91425" bIns="91425" anchor="t" anchorCtr="0"/>
          <a:lstStyle>
            <a:lvl1pPr marL="342900" indent="-342900" algn="l" rtl="0">
              <a:spcBef>
                <a:spcPts val="0"/>
              </a:spcBef>
              <a:buClr>
                <a:schemeClr val="lt1"/>
              </a:buClr>
              <a:buSzPct val="166666"/>
              <a:buFont typeface="Arial"/>
              <a:buChar char="•"/>
              <a:defRPr sz="3200" b="0" i="0" u="none" strike="noStrike" cap="none" baseline="0">
                <a:solidFill>
                  <a:schemeClr val="lt1"/>
                </a:solidFill>
                <a:latin typeface="Arial"/>
                <a:ea typeface="Arial"/>
                <a:cs typeface="Arial"/>
                <a:sym typeface="Arial"/>
              </a:defRPr>
            </a:lvl1pPr>
            <a:lvl2pPr marL="742950" indent="-285750" algn="l" rtl="0">
              <a:spcBef>
                <a:spcPts val="560"/>
              </a:spcBef>
              <a:buClr>
                <a:schemeClr val="lt1"/>
              </a:buClr>
              <a:buSzPct val="100000"/>
              <a:buFont typeface="Courier New"/>
              <a:buChar char="o"/>
              <a:defRPr sz="2800" b="0" i="0" u="none" strike="noStrike" cap="none" baseline="0">
                <a:solidFill>
                  <a:schemeClr val="lt1"/>
                </a:solidFill>
                <a:latin typeface="Arial"/>
                <a:ea typeface="Arial"/>
                <a:cs typeface="Arial"/>
                <a:sym typeface="Arial"/>
              </a:defRPr>
            </a:lvl2pPr>
            <a:lvl3pPr marL="1143000" indent="-228600" algn="l" rtl="0">
              <a:spcBef>
                <a:spcPts val="480"/>
              </a:spcBef>
              <a:buClr>
                <a:schemeClr val="lt1"/>
              </a:buClr>
              <a:buSzPct val="100000"/>
              <a:buFont typeface="Wingdings"/>
              <a:buChar char="§"/>
              <a:defRPr sz="2400" b="0" i="0" u="none" strike="noStrike" cap="none" baseline="0">
                <a:solidFill>
                  <a:schemeClr val="lt1"/>
                </a:solidFill>
                <a:latin typeface="Arial"/>
                <a:ea typeface="Arial"/>
                <a:cs typeface="Arial"/>
                <a:sym typeface="Arial"/>
              </a:defRPr>
            </a:lvl3pPr>
            <a:lvl4pPr marL="1600200" indent="-228600" algn="l" rtl="0">
              <a:spcBef>
                <a:spcPts val="400"/>
              </a:spcBef>
              <a:buClr>
                <a:schemeClr val="lt1"/>
              </a:buClr>
              <a:buSzPct val="166666"/>
              <a:buFont typeface="Arial"/>
              <a:buChar char="•"/>
              <a:defRPr sz="2000" b="0" i="0" u="none" strike="noStrike" cap="none" baseline="0">
                <a:solidFill>
                  <a:schemeClr val="lt1"/>
                </a:solidFill>
                <a:latin typeface="Arial"/>
                <a:ea typeface="Arial"/>
                <a:cs typeface="Arial"/>
                <a:sym typeface="Arial"/>
              </a:defRPr>
            </a:lvl4pPr>
            <a:lvl5pPr marL="2057400" indent="-228600" algn="l" rtl="0">
              <a:spcBef>
                <a:spcPts val="400"/>
              </a:spcBef>
              <a:buClr>
                <a:schemeClr val="lt1"/>
              </a:buClr>
              <a:buSzPct val="100000"/>
              <a:buFont typeface="Courier New"/>
              <a:buChar char="o"/>
              <a:defRPr sz="2000" b="0" i="0" u="none" strike="noStrike" cap="none" baseline="0">
                <a:solidFill>
                  <a:schemeClr val="lt1"/>
                </a:solidFill>
                <a:latin typeface="Arial"/>
                <a:ea typeface="Arial"/>
                <a:cs typeface="Arial"/>
                <a:sym typeface="Arial"/>
              </a:defRPr>
            </a:lvl5pPr>
            <a:lvl6pPr marL="2514600" indent="-228600" algn="l" rtl="0">
              <a:spcBef>
                <a:spcPts val="400"/>
              </a:spcBef>
              <a:buClr>
                <a:schemeClr val="lt1"/>
              </a:buClr>
              <a:buSzPct val="100000"/>
              <a:buFont typeface="Wingdings"/>
              <a:buChar char="§"/>
              <a:defRPr sz="2000" b="0" i="0" u="none" strike="noStrike" cap="none" baseline="0">
                <a:solidFill>
                  <a:schemeClr val="lt1"/>
                </a:solidFill>
                <a:latin typeface="Arial"/>
                <a:ea typeface="Arial"/>
                <a:cs typeface="Arial"/>
                <a:sym typeface="Arial"/>
              </a:defRPr>
            </a:lvl6pPr>
            <a:lvl7pPr marL="2971800" indent="-228600" algn="l" rtl="0">
              <a:spcBef>
                <a:spcPts val="400"/>
              </a:spcBef>
              <a:buClr>
                <a:schemeClr val="lt1"/>
              </a:buClr>
              <a:buSzPct val="166666"/>
              <a:buFont typeface="Arial"/>
              <a:buChar char="•"/>
              <a:defRPr sz="2000" b="0" i="0" u="none" strike="noStrike" cap="none" baseline="0">
                <a:solidFill>
                  <a:schemeClr val="lt1"/>
                </a:solidFill>
                <a:latin typeface="Arial"/>
                <a:ea typeface="Arial"/>
                <a:cs typeface="Arial"/>
                <a:sym typeface="Arial"/>
              </a:defRPr>
            </a:lvl7pPr>
            <a:lvl8pPr marL="3429000" indent="-228600" algn="l" rtl="0">
              <a:spcBef>
                <a:spcPts val="400"/>
              </a:spcBef>
              <a:buClr>
                <a:schemeClr val="lt1"/>
              </a:buClr>
              <a:buSzPct val="100000"/>
              <a:buFont typeface="Courier New"/>
              <a:buChar char="o"/>
              <a:defRPr sz="2000" b="0" i="0" u="none" strike="noStrike" cap="none" baseline="0">
                <a:solidFill>
                  <a:schemeClr val="lt1"/>
                </a:solidFill>
                <a:latin typeface="Arial"/>
                <a:ea typeface="Arial"/>
                <a:cs typeface="Arial"/>
                <a:sym typeface="Arial"/>
              </a:defRPr>
            </a:lvl8pPr>
            <a:lvl9pPr marL="3886200" indent="-228600" algn="l" rtl="0">
              <a:spcBef>
                <a:spcPts val="400"/>
              </a:spcBef>
              <a:buClr>
                <a:schemeClr val="lt1"/>
              </a:buClr>
              <a:buSzPct val="100000"/>
              <a:buFont typeface="Wingdings"/>
              <a:buChar char="§"/>
              <a:defRPr sz="2000" b="0" i="0" u="none" strike="noStrike" cap="none" baseline="0">
                <a:solidFill>
                  <a:schemeClr val="lt1"/>
                </a:solidFill>
                <a:latin typeface="Arial"/>
                <a:ea typeface="Arial"/>
                <a:cs typeface="Arial"/>
                <a:sym typeface="Arial"/>
              </a:defRPr>
            </a:lvl9pPr>
          </a:lstStyle>
          <a:p>
            <a:endParaRPr/>
          </a:p>
        </p:txBody>
      </p:sp>
      <p:sp>
        <p:nvSpPr>
          <p:cNvPr id="7" name="Shape 7"/>
          <p:cNvSpPr/>
          <p:nvPr/>
        </p:nvSpPr>
        <p:spPr>
          <a:xfrm>
            <a:off x="0" y="0"/>
            <a:ext cx="3135299" cy="6858000"/>
          </a:xfrm>
          <a:prstGeom prst="rect">
            <a:avLst/>
          </a:prstGeom>
          <a:noFill/>
          <a:ln>
            <a:noFill/>
          </a:ln>
        </p:spPr>
        <p:txBody>
          <a:bodyPr lIns="91425" tIns="45700" rIns="91425" bIns="45700" anchor="t" anchorCtr="0">
            <a:spAutoFit/>
          </a:bodyPr>
          <a:lstStyle/>
          <a:p>
            <a:endParaRPr/>
          </a:p>
        </p:txBody>
      </p:sp>
      <p:sp>
        <p:nvSpPr>
          <p:cNvPr id="8" name="Shape 8"/>
          <p:cNvSpPr/>
          <p:nvPr/>
        </p:nvSpPr>
        <p:spPr>
          <a:xfrm>
            <a:off x="3175" y="6045200"/>
            <a:ext cx="635000" cy="812800"/>
          </a:xfrm>
          <a:custGeom>
            <a:avLst/>
            <a:gdLst/>
            <a:ahLst/>
            <a:cxnLst/>
            <a:rect l="0" t="0" r="0" b="0"/>
            <a:pathLst>
              <a:path w="400" h="512" extrusionOk="0">
                <a:moveTo>
                  <a:pt x="400" y="0"/>
                </a:moveTo>
                <a:lnTo>
                  <a:pt x="0" y="0"/>
                </a:lnTo>
                <a:lnTo>
                  <a:pt x="0" y="512"/>
                </a:lnTo>
                <a:lnTo>
                  <a:pt x="2" y="512"/>
                </a:lnTo>
                <a:lnTo>
                  <a:pt x="400" y="0"/>
                </a:lnTo>
                <a:close/>
              </a:path>
            </a:pathLst>
          </a:custGeom>
          <a:gradFill>
            <a:gsLst>
              <a:gs pos="0">
                <a:srgbClr val="0090DA"/>
              </a:gs>
              <a:gs pos="54000">
                <a:srgbClr val="0090DA"/>
              </a:gs>
              <a:gs pos="98000">
                <a:srgbClr val="2BC4F3"/>
              </a:gs>
              <a:gs pos="100000">
                <a:srgbClr val="00AEEE"/>
              </a:gs>
            </a:gsLst>
            <a:lin ang="8100000" scaled="0"/>
          </a:gradFill>
          <a:ln>
            <a:noFill/>
          </a:ln>
        </p:spPr>
        <p:txBody>
          <a:bodyPr lIns="91425" tIns="45700" rIns="91425" bIns="45700" anchor="t" anchorCtr="0">
            <a:spAutoFit/>
          </a:bodyPr>
          <a:lstStyle/>
          <a:p>
            <a:endParaRPr/>
          </a:p>
        </p:txBody>
      </p:sp>
      <p:sp>
        <p:nvSpPr>
          <p:cNvPr id="9" name="Shape 9"/>
          <p:cNvSpPr/>
          <p:nvPr/>
        </p:nvSpPr>
        <p:spPr>
          <a:xfrm>
            <a:off x="3175" y="5232400"/>
            <a:ext cx="635000" cy="812800"/>
          </a:xfrm>
          <a:custGeom>
            <a:avLst/>
            <a:gdLst/>
            <a:ahLst/>
            <a:cxnLst/>
            <a:rect l="0" t="0" r="0" b="0"/>
            <a:pathLst>
              <a:path w="400" h="512" extrusionOk="0">
                <a:moveTo>
                  <a:pt x="400" y="512"/>
                </a:moveTo>
                <a:lnTo>
                  <a:pt x="2" y="0"/>
                </a:lnTo>
                <a:lnTo>
                  <a:pt x="0" y="0"/>
                </a:lnTo>
                <a:lnTo>
                  <a:pt x="0" y="512"/>
                </a:lnTo>
                <a:lnTo>
                  <a:pt x="400" y="512"/>
                </a:lnTo>
                <a:close/>
              </a:path>
            </a:pathLst>
          </a:custGeom>
          <a:gradFill>
            <a:gsLst>
              <a:gs pos="0">
                <a:srgbClr val="AAAAAA"/>
              </a:gs>
              <a:gs pos="54000">
                <a:srgbClr val="AAAAAA"/>
              </a:gs>
              <a:gs pos="98000">
                <a:srgbClr val="D2D2D2"/>
              </a:gs>
              <a:gs pos="100000">
                <a:srgbClr val="B9B9B9"/>
              </a:gs>
            </a:gsLst>
            <a:lin ang="13499999" scaled="0"/>
          </a:gradFill>
          <a:ln>
            <a:noFill/>
          </a:ln>
        </p:spPr>
        <p:txBody>
          <a:bodyPr lIns="91425" tIns="45700" rIns="91425" bIns="45700" anchor="t" anchorCtr="0">
            <a:spAutoFit/>
          </a:bodyPr>
          <a:lstStyle/>
          <a:p>
            <a:endParaRPr/>
          </a:p>
        </p:txBody>
      </p:sp>
      <p:sp>
        <p:nvSpPr>
          <p:cNvPr id="10" name="Shape 10"/>
          <p:cNvSpPr/>
          <p:nvPr/>
        </p:nvSpPr>
        <p:spPr>
          <a:xfrm>
            <a:off x="8397875" y="2689"/>
            <a:ext cx="746125" cy="813611"/>
          </a:xfrm>
          <a:custGeom>
            <a:avLst/>
            <a:gdLst/>
            <a:ahLst/>
            <a:cxnLst/>
            <a:rect l="0" t="0" r="0" b="0"/>
            <a:pathLst>
              <a:path w="470" h="605" extrusionOk="0">
                <a:moveTo>
                  <a:pt x="470" y="0"/>
                </a:moveTo>
                <a:lnTo>
                  <a:pt x="0" y="605"/>
                </a:lnTo>
                <a:lnTo>
                  <a:pt x="470" y="605"/>
                </a:lnTo>
                <a:lnTo>
                  <a:pt x="470" y="0"/>
                </a:lnTo>
                <a:close/>
              </a:path>
            </a:pathLst>
          </a:custGeom>
          <a:gradFill>
            <a:gsLst>
              <a:gs pos="0">
                <a:srgbClr val="0090DA"/>
              </a:gs>
              <a:gs pos="54000">
                <a:srgbClr val="0090DA"/>
              </a:gs>
              <a:gs pos="98000">
                <a:srgbClr val="2BC4F3"/>
              </a:gs>
              <a:gs pos="100000">
                <a:srgbClr val="00AEEE"/>
              </a:gs>
            </a:gsLst>
            <a:lin ang="18899999" scaled="0"/>
          </a:gradFill>
          <a:ln>
            <a:noFill/>
          </a:ln>
        </p:spPr>
        <p:txBody>
          <a:bodyPr lIns="91425" tIns="45700" rIns="91425" bIns="45700" anchor="t" anchorCtr="0">
            <a:spAutoFit/>
          </a:bodyPr>
          <a:lstStyle/>
          <a:p>
            <a:endParaRPr/>
          </a:p>
        </p:txBody>
      </p:sp>
      <p:sp>
        <p:nvSpPr>
          <p:cNvPr id="11" name="Shape 11"/>
          <p:cNvSpPr/>
          <p:nvPr/>
        </p:nvSpPr>
        <p:spPr>
          <a:xfrm>
            <a:off x="8397875" y="816300"/>
            <a:ext cx="746125" cy="809578"/>
          </a:xfrm>
          <a:custGeom>
            <a:avLst/>
            <a:gdLst/>
            <a:ahLst/>
            <a:cxnLst/>
            <a:rect l="0" t="0" r="0" b="0"/>
            <a:pathLst>
              <a:path w="470" h="602" extrusionOk="0">
                <a:moveTo>
                  <a:pt x="0" y="0"/>
                </a:moveTo>
                <a:lnTo>
                  <a:pt x="470" y="602"/>
                </a:lnTo>
                <a:lnTo>
                  <a:pt x="470" y="0"/>
                </a:lnTo>
                <a:lnTo>
                  <a:pt x="0" y="0"/>
                </a:lnTo>
                <a:close/>
              </a:path>
            </a:pathLst>
          </a:custGeom>
          <a:gradFill>
            <a:gsLst>
              <a:gs pos="0">
                <a:srgbClr val="AAAAAA"/>
              </a:gs>
              <a:gs pos="54000">
                <a:srgbClr val="AAAAAA"/>
              </a:gs>
              <a:gs pos="98000">
                <a:srgbClr val="D2D2D2"/>
              </a:gs>
              <a:gs pos="100000">
                <a:srgbClr val="B9B9B9"/>
              </a:gs>
            </a:gsLst>
            <a:lin ang="13499999" scaled="0"/>
          </a:gradFill>
          <a:ln>
            <a:noFill/>
          </a:ln>
        </p:spPr>
        <p:txBody>
          <a:bodyPr lIns="91425" tIns="45700" rIns="91425" bIns="45700" anchor="t" anchorCtr="0">
            <a:spAutoFit/>
          </a:body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Lst>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www.gallup.com/poll/16333/three-four-americans-support-euthanasia.aspx" TargetMode="External"/><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www.americancatholic.org/Newsletters/CU/ac0806.asp"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hyperlink" Target="http://benefitof.net/benefits-of-life-support/"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Shape 79"/>
          <p:cNvSpPr txBox="1">
            <a:spLocks noGrp="1"/>
          </p:cNvSpPr>
          <p:nvPr>
            <p:ph type="ctrTitle"/>
          </p:nvPr>
        </p:nvSpPr>
        <p:spPr>
          <a:xfrm>
            <a:off x="1997075" y="1461141"/>
            <a:ext cx="6400799" cy="1470000"/>
          </a:xfrm>
          <a:prstGeom prst="rect">
            <a:avLst/>
          </a:prstGeom>
        </p:spPr>
        <p:txBody>
          <a:bodyPr lIns="91425" tIns="91425" rIns="91425" bIns="91425" anchor="b" anchorCtr="0">
            <a:spAutoFit/>
          </a:bodyPr>
          <a:lstStyle/>
          <a:p>
            <a:pPr>
              <a:buNone/>
            </a:pPr>
            <a:r>
              <a:rPr lang="en"/>
              <a:t>
Life Support</a:t>
            </a:r>
          </a:p>
        </p:txBody>
      </p:sp>
      <p:sp>
        <p:nvSpPr>
          <p:cNvPr id="80" name="Shape 80"/>
          <p:cNvSpPr txBox="1"/>
          <p:nvPr/>
        </p:nvSpPr>
        <p:spPr>
          <a:xfrm>
            <a:off x="3467575" y="3924775"/>
            <a:ext cx="1371599" cy="457200"/>
          </a:xfrm>
          <a:prstGeom prst="rect">
            <a:avLst/>
          </a:prstGeom>
          <a:noFill/>
        </p:spPr>
        <p:txBody>
          <a:bodyPr lIns="91425" tIns="91425" rIns="91425" bIns="91425" anchor="ctr" anchorCtr="0">
            <a:spAutoFit/>
          </a:bodyPr>
          <a:lstStyle/>
          <a:p>
            <a:endParaRPr/>
          </a:p>
        </p:txBody>
      </p:sp>
      <p:sp>
        <p:nvSpPr>
          <p:cNvPr id="81" name="Shape 81"/>
          <p:cNvSpPr txBox="1"/>
          <p:nvPr/>
        </p:nvSpPr>
        <p:spPr>
          <a:xfrm>
            <a:off x="2382400" y="3070950"/>
            <a:ext cx="4778700" cy="1803900"/>
          </a:xfrm>
          <a:prstGeom prst="rect">
            <a:avLst/>
          </a:prstGeom>
          <a:noFill/>
        </p:spPr>
        <p:txBody>
          <a:bodyPr lIns="91425" tIns="91425" rIns="91425" bIns="91425" anchor="t" anchorCtr="0">
            <a:spAutoFit/>
          </a:bodyPr>
          <a:lstStyle/>
          <a:p>
            <a:pPr>
              <a:buNone/>
            </a:pPr>
            <a:r>
              <a:rPr lang="en" sz="1800">
                <a:solidFill>
                  <a:srgbClr val="FFFFFF"/>
                </a:solidFill>
              </a:rPr>
              <a:t>By: Brianna Antretter, Rosemarie Cammarata, Nicole Beltran, Arianna Sorrento, Christina Caravello, and Joseph Lombardo </a:t>
            </a:r>
          </a:p>
        </p:txBody>
      </p:sp>
    </p:spTree>
  </p:cSld>
  <p:clrMapOvr>
    <a:masterClrMapping/>
  </p:clrMapOvr>
  <mc:AlternateContent xmlns:mc="http://schemas.openxmlformats.org/markup-compatibility/2006" xmlns:p14="http://schemas.microsoft.com/office/powerpoint/2010/main">
    <mc:Choice Requires="p14">
      <p:transition spd="slow">
        <p14:flip dir="l"/>
      </p:transition>
    </mc:Choice>
    <mc:Fallback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Shape 136"/>
          <p:cNvSpPr txBox="1">
            <a:spLocks noGrp="1"/>
          </p:cNvSpPr>
          <p:nvPr>
            <p:ph type="title"/>
          </p:nvPr>
        </p:nvSpPr>
        <p:spPr>
          <a:xfrm>
            <a:off x="457200" y="274637"/>
            <a:ext cx="6879600" cy="1143000"/>
          </a:xfrm>
          <a:prstGeom prst="rect">
            <a:avLst/>
          </a:prstGeom>
        </p:spPr>
        <p:txBody>
          <a:bodyPr lIns="91425" tIns="91425" rIns="91425" bIns="91425" anchor="b" anchorCtr="0">
            <a:spAutoFit/>
          </a:bodyPr>
          <a:lstStyle/>
          <a:p>
            <a:pPr>
              <a:buNone/>
            </a:pPr>
            <a:r>
              <a:rPr lang="en"/>
              <a:t>Benefits of Life Support</a:t>
            </a:r>
          </a:p>
        </p:txBody>
      </p:sp>
      <p:sp>
        <p:nvSpPr>
          <p:cNvPr id="137" name="Shape 137"/>
          <p:cNvSpPr txBox="1">
            <a:spLocks noGrp="1"/>
          </p:cNvSpPr>
          <p:nvPr>
            <p:ph type="body" idx="1"/>
          </p:nvPr>
        </p:nvSpPr>
        <p:spPr>
          <a:xfrm>
            <a:off x="457200" y="1600200"/>
            <a:ext cx="8229600" cy="4840199"/>
          </a:xfrm>
          <a:prstGeom prst="rect">
            <a:avLst/>
          </a:prstGeom>
        </p:spPr>
        <p:txBody>
          <a:bodyPr lIns="91425" tIns="91425" rIns="91425" bIns="91425" anchor="t" anchorCtr="0">
            <a:spAutoFit/>
          </a:bodyPr>
          <a:lstStyle/>
          <a:p>
            <a:pPr marL="457200" lvl="0" indent="-431800" rtl="0">
              <a:buClr>
                <a:schemeClr val="lt1"/>
              </a:buClr>
              <a:buSzPct val="177777"/>
              <a:buFont typeface="Arial"/>
              <a:buChar char="•"/>
            </a:pPr>
            <a:r>
              <a:rPr lang="en" sz="3000"/>
              <a:t>Increases Lifespan</a:t>
            </a:r>
          </a:p>
          <a:p>
            <a:pPr marL="914400" lvl="1" indent="-406400" rtl="0">
              <a:buClr>
                <a:schemeClr val="lt1"/>
              </a:buClr>
              <a:buSzPct val="155555"/>
              <a:buFont typeface="Courier New"/>
              <a:buChar char="o"/>
            </a:pPr>
            <a:r>
              <a:rPr lang="en" sz="1800"/>
              <a:t>Life support offers the advantage of increasing a person's lifespan. This is beneficial for the sick people who need extra healing time. Once that person is successfully healed, then they can be taken off of life support</a:t>
            </a:r>
          </a:p>
          <a:p>
            <a:pPr marL="457200" lvl="0" indent="-431800" rtl="0">
              <a:buClr>
                <a:schemeClr val="lt1"/>
              </a:buClr>
              <a:buSzPct val="177777"/>
              <a:buFont typeface="Arial"/>
              <a:buChar char="•"/>
            </a:pPr>
            <a:r>
              <a:rPr lang="en" sz="3000"/>
              <a:t>Boosts recovery rates</a:t>
            </a:r>
          </a:p>
          <a:p>
            <a:pPr marL="914400" lvl="1" indent="-406400" rtl="0">
              <a:buClr>
                <a:schemeClr val="lt1"/>
              </a:buClr>
              <a:buSzPct val="155555"/>
              <a:buFont typeface="Courier New"/>
              <a:buChar char="o"/>
            </a:pPr>
            <a:r>
              <a:rPr lang="en" sz="1800"/>
              <a:t>When a person is on life support, new discoveries can be made in the medical field which could potentially benefit the person. For example, if a new drug is introduced while a person is on life support, that drug can be used to treat the sickness. This can enhance the recovery rates for individuals on life support.  </a:t>
            </a: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Shape 142"/>
          <p:cNvSpPr txBox="1">
            <a:spLocks noGrp="1"/>
          </p:cNvSpPr>
          <p:nvPr>
            <p:ph type="title"/>
          </p:nvPr>
        </p:nvSpPr>
        <p:spPr>
          <a:xfrm>
            <a:off x="457200" y="274637"/>
            <a:ext cx="6879600" cy="1143000"/>
          </a:xfrm>
          <a:prstGeom prst="rect">
            <a:avLst/>
          </a:prstGeom>
        </p:spPr>
        <p:txBody>
          <a:bodyPr lIns="91425" tIns="91425" rIns="91425" bIns="91425" anchor="b" anchorCtr="0">
            <a:spAutoFit/>
          </a:bodyPr>
          <a:lstStyle/>
          <a:p>
            <a:pPr>
              <a:buNone/>
            </a:pPr>
            <a:r>
              <a:rPr lang="en"/>
              <a:t>Benefits of Life Support Cont..</a:t>
            </a:r>
          </a:p>
        </p:txBody>
      </p:sp>
      <p:sp>
        <p:nvSpPr>
          <p:cNvPr id="143" name="Shape 143"/>
          <p:cNvSpPr txBox="1">
            <a:spLocks noGrp="1"/>
          </p:cNvSpPr>
          <p:nvPr>
            <p:ph type="body" idx="1"/>
          </p:nvPr>
        </p:nvSpPr>
        <p:spPr>
          <a:xfrm>
            <a:off x="457200" y="1600200"/>
            <a:ext cx="8229600" cy="4840199"/>
          </a:xfrm>
          <a:prstGeom prst="rect">
            <a:avLst/>
          </a:prstGeom>
        </p:spPr>
        <p:txBody>
          <a:bodyPr lIns="91425" tIns="91425" rIns="91425" bIns="91425" anchor="t" anchorCtr="0">
            <a:spAutoFit/>
          </a:bodyPr>
          <a:lstStyle/>
          <a:p>
            <a:pPr marL="457200" lvl="0" indent="-431800" rtl="0">
              <a:buClr>
                <a:schemeClr val="lt1"/>
              </a:buClr>
              <a:buSzPct val="166666"/>
              <a:buFont typeface="Arial"/>
              <a:buChar char="•"/>
            </a:pPr>
            <a:r>
              <a:rPr lang="en"/>
              <a:t>Benefits the family</a:t>
            </a:r>
          </a:p>
          <a:p>
            <a:pPr marL="914400" lvl="1" indent="-406400" rtl="0">
              <a:buClr>
                <a:schemeClr val="lt1"/>
              </a:buClr>
              <a:buSzPct val="155555"/>
              <a:buFont typeface="Courier New"/>
              <a:buChar char="o"/>
            </a:pPr>
            <a:r>
              <a:rPr lang="en" sz="1800"/>
              <a:t>Having a person on life support means that they and their families have more time together. It provides an opportunity for families to spend more time with the patient. </a:t>
            </a:r>
          </a:p>
          <a:p>
            <a:pPr marL="457200" lvl="0" indent="-431800" rtl="0">
              <a:buClr>
                <a:schemeClr val="lt1"/>
              </a:buClr>
              <a:buSzPct val="177777"/>
              <a:buFont typeface="Arial"/>
              <a:buChar char="•"/>
            </a:pPr>
            <a:r>
              <a:rPr lang="en" sz="3000"/>
              <a:t>Sustain Hope</a:t>
            </a:r>
          </a:p>
          <a:p>
            <a:pPr marL="914400" lvl="1" indent="-406400" rtl="0">
              <a:buClr>
                <a:schemeClr val="lt1"/>
              </a:buClr>
              <a:buSzPct val="155555"/>
              <a:buFont typeface="Courier New"/>
              <a:buChar char="o"/>
            </a:pPr>
            <a:r>
              <a:rPr lang="en" sz="1800"/>
              <a:t>Life support gives the family hope that their loved one will somehow make full recovery. </a:t>
            </a: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Shape 148"/>
          <p:cNvSpPr txBox="1">
            <a:spLocks noGrp="1"/>
          </p:cNvSpPr>
          <p:nvPr>
            <p:ph type="title"/>
          </p:nvPr>
        </p:nvSpPr>
        <p:spPr>
          <a:xfrm>
            <a:off x="457200" y="274637"/>
            <a:ext cx="6879600" cy="1143000"/>
          </a:xfrm>
          <a:prstGeom prst="rect">
            <a:avLst/>
          </a:prstGeom>
        </p:spPr>
        <p:txBody>
          <a:bodyPr lIns="91425" tIns="91425" rIns="91425" bIns="91425" anchor="b" anchorCtr="0">
            <a:spAutoFit/>
          </a:bodyPr>
          <a:lstStyle/>
          <a:p>
            <a:pPr>
              <a:buNone/>
            </a:pPr>
            <a:r>
              <a:rPr lang="en"/>
              <a:t>Cons of Life Support</a:t>
            </a:r>
          </a:p>
        </p:txBody>
      </p:sp>
      <p:sp>
        <p:nvSpPr>
          <p:cNvPr id="149" name="Shape 149"/>
          <p:cNvSpPr txBox="1">
            <a:spLocks noGrp="1"/>
          </p:cNvSpPr>
          <p:nvPr>
            <p:ph type="body" idx="1"/>
          </p:nvPr>
        </p:nvSpPr>
        <p:spPr>
          <a:xfrm>
            <a:off x="457200" y="1600200"/>
            <a:ext cx="8229600" cy="4840199"/>
          </a:xfrm>
          <a:prstGeom prst="rect">
            <a:avLst/>
          </a:prstGeom>
        </p:spPr>
        <p:txBody>
          <a:bodyPr lIns="91425" tIns="91425" rIns="91425" bIns="91425" anchor="t" anchorCtr="0">
            <a:spAutoFit/>
          </a:bodyPr>
          <a:lstStyle/>
          <a:p>
            <a:pPr marL="457200" lvl="0" indent="-431800" rtl="0">
              <a:buClr>
                <a:schemeClr val="lt1"/>
              </a:buClr>
              <a:buSzPct val="166666"/>
              <a:buFont typeface="Arial"/>
              <a:buChar char="•"/>
            </a:pPr>
            <a:r>
              <a:rPr lang="en"/>
              <a:t>Money</a:t>
            </a:r>
          </a:p>
          <a:p>
            <a:pPr marL="914400" lvl="1" indent="-406400" rtl="0">
              <a:buClr>
                <a:schemeClr val="lt1"/>
              </a:buClr>
              <a:buSzPct val="155555"/>
              <a:buFont typeface="Courier New"/>
              <a:buChar char="o"/>
            </a:pPr>
            <a:r>
              <a:rPr lang="en" sz="1800"/>
              <a:t>Having a loved one on life support is insanely expensive. Families are buried in expenses and have huge hospital bills to pay. </a:t>
            </a:r>
          </a:p>
          <a:p>
            <a:pPr marL="457200" lvl="0" indent="-431800" rtl="0">
              <a:buClr>
                <a:schemeClr val="lt1"/>
              </a:buClr>
              <a:buSzPct val="177777"/>
              <a:buFont typeface="Arial"/>
              <a:buChar char="•"/>
            </a:pPr>
            <a:r>
              <a:rPr lang="en" sz="3000"/>
              <a:t>Sufferage</a:t>
            </a:r>
          </a:p>
          <a:p>
            <a:pPr marL="914400" lvl="1" indent="-406400" rtl="0">
              <a:buClr>
                <a:schemeClr val="lt1"/>
              </a:buClr>
              <a:buSzPct val="155555"/>
              <a:buFont typeface="Courier New"/>
              <a:buChar char="o"/>
            </a:pPr>
            <a:r>
              <a:rPr lang="en" sz="1800"/>
              <a:t>Both the patient and the family can both suffer from being on life support. There is never any closure for the person and their families. The patients are in pain and are suffering greatly. </a:t>
            </a:r>
          </a:p>
          <a:p>
            <a:pPr marL="457200" lvl="0" indent="-431800" rtl="0">
              <a:buClr>
                <a:schemeClr val="lt1"/>
              </a:buClr>
              <a:buSzPct val="177777"/>
              <a:buFont typeface="Arial"/>
              <a:buChar char="•"/>
            </a:pPr>
            <a:r>
              <a:rPr lang="en" sz="3000"/>
              <a:t>Religion</a:t>
            </a:r>
          </a:p>
          <a:p>
            <a:pPr marL="914400" lvl="1" indent="-406400">
              <a:buClr>
                <a:schemeClr val="lt1"/>
              </a:buClr>
              <a:buSzPct val="155555"/>
              <a:buFont typeface="Courier New"/>
              <a:buChar char="o"/>
            </a:pPr>
            <a:r>
              <a:rPr lang="en" sz="1800"/>
              <a:t>Some people believe that keeping a person on life support may prevent a person's soul from going onto its next journey (heaven, afterlife etc.) </a:t>
            </a: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Shape 154"/>
          <p:cNvSpPr txBox="1">
            <a:spLocks noGrp="1"/>
          </p:cNvSpPr>
          <p:nvPr>
            <p:ph type="title"/>
          </p:nvPr>
        </p:nvSpPr>
        <p:spPr>
          <a:xfrm>
            <a:off x="457200" y="274637"/>
            <a:ext cx="6879600" cy="1143000"/>
          </a:xfrm>
          <a:prstGeom prst="rect">
            <a:avLst/>
          </a:prstGeom>
        </p:spPr>
        <p:txBody>
          <a:bodyPr lIns="91425" tIns="91425" rIns="91425" bIns="91425" anchor="b" anchorCtr="0">
            <a:spAutoFit/>
          </a:bodyPr>
          <a:lstStyle/>
          <a:p>
            <a:pPr algn="ctr">
              <a:buNone/>
            </a:pPr>
            <a:r>
              <a:rPr lang="en"/>
              <a:t>Catholic Social Teachings</a:t>
            </a:r>
          </a:p>
        </p:txBody>
      </p:sp>
      <p:sp>
        <p:nvSpPr>
          <p:cNvPr id="155" name="Shape 155"/>
          <p:cNvSpPr txBox="1">
            <a:spLocks noGrp="1"/>
          </p:cNvSpPr>
          <p:nvPr>
            <p:ph type="body" idx="1"/>
          </p:nvPr>
        </p:nvSpPr>
        <p:spPr>
          <a:xfrm>
            <a:off x="457200" y="1600200"/>
            <a:ext cx="8229600" cy="4840199"/>
          </a:xfrm>
          <a:prstGeom prst="rect">
            <a:avLst/>
          </a:prstGeom>
        </p:spPr>
        <p:txBody>
          <a:bodyPr lIns="91425" tIns="91425" rIns="91425" bIns="91425" anchor="t" anchorCtr="0">
            <a:spAutoFit/>
          </a:bodyPr>
          <a:lstStyle/>
          <a:p>
            <a:pPr marL="457200" lvl="0" indent="-431800" rtl="0">
              <a:buClr>
                <a:schemeClr val="lt1"/>
              </a:buClr>
              <a:buSzPct val="166666"/>
              <a:buFont typeface="Arial"/>
              <a:buChar char="•"/>
            </a:pPr>
            <a:r>
              <a:rPr lang="en"/>
              <a:t>Life support connects to the Catholic Social Teachings for many reasons.</a:t>
            </a:r>
          </a:p>
          <a:p>
            <a:endParaRPr lang="en"/>
          </a:p>
          <a:p>
            <a:pPr lvl="0" rtl="0">
              <a:buNone/>
            </a:pPr>
            <a:r>
              <a:rPr lang="en"/>
              <a:t>1. The life and dignity of the human person.</a:t>
            </a:r>
          </a:p>
          <a:p>
            <a:pPr lvl="0" rtl="0">
              <a:buNone/>
            </a:pPr>
            <a:r>
              <a:rPr lang="en"/>
              <a:t>-This applies because you are taking the persons dignity and it helps a person sustain their identity and if you are hooked on machines you do not have the ability to help yourself.</a:t>
            </a:r>
          </a:p>
          <a:p>
            <a:endParaRPr lang="en"/>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Shape 160"/>
          <p:cNvSpPr txBox="1">
            <a:spLocks noGrp="1"/>
          </p:cNvSpPr>
          <p:nvPr>
            <p:ph type="title"/>
          </p:nvPr>
        </p:nvSpPr>
        <p:spPr>
          <a:xfrm>
            <a:off x="457200" y="274637"/>
            <a:ext cx="6879600" cy="1143000"/>
          </a:xfrm>
          <a:prstGeom prst="rect">
            <a:avLst/>
          </a:prstGeom>
        </p:spPr>
        <p:txBody>
          <a:bodyPr lIns="91425" tIns="91425" rIns="91425" bIns="91425" anchor="b" anchorCtr="0">
            <a:spAutoFit/>
          </a:bodyPr>
          <a:lstStyle/>
          <a:p>
            <a:endParaRPr/>
          </a:p>
        </p:txBody>
      </p:sp>
      <p:sp>
        <p:nvSpPr>
          <p:cNvPr id="161" name="Shape 161"/>
          <p:cNvSpPr txBox="1">
            <a:spLocks noGrp="1"/>
          </p:cNvSpPr>
          <p:nvPr>
            <p:ph type="body" idx="1"/>
          </p:nvPr>
        </p:nvSpPr>
        <p:spPr>
          <a:xfrm>
            <a:off x="457200" y="1600200"/>
            <a:ext cx="8229600" cy="4840199"/>
          </a:xfrm>
          <a:prstGeom prst="rect">
            <a:avLst/>
          </a:prstGeom>
        </p:spPr>
        <p:txBody>
          <a:bodyPr lIns="91425" tIns="91425" rIns="91425" bIns="91425" anchor="t" anchorCtr="0">
            <a:spAutoFit/>
          </a:bodyPr>
          <a:lstStyle/>
          <a:p>
            <a:pPr lvl="0" rtl="0">
              <a:buNone/>
            </a:pPr>
            <a:r>
              <a:rPr lang="en"/>
              <a:t>2. Call to family, community, and participation.</a:t>
            </a:r>
          </a:p>
          <a:p>
            <a:pPr>
              <a:buNone/>
            </a:pPr>
            <a:r>
              <a:rPr lang="en"/>
              <a:t>-This applies because you are putting your life in somebody elses hands so you have the other person has to participate usually a family member taking responsibility of your life on weather you should live or not. and everyone has to get involved on their advice but its really one persons decision.</a:t>
            </a: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Shape 166"/>
          <p:cNvSpPr txBox="1">
            <a:spLocks noGrp="1"/>
          </p:cNvSpPr>
          <p:nvPr>
            <p:ph type="title"/>
          </p:nvPr>
        </p:nvSpPr>
        <p:spPr>
          <a:xfrm>
            <a:off x="457200" y="274637"/>
            <a:ext cx="6879600" cy="1143000"/>
          </a:xfrm>
          <a:prstGeom prst="rect">
            <a:avLst/>
          </a:prstGeom>
        </p:spPr>
        <p:txBody>
          <a:bodyPr lIns="91425" tIns="91425" rIns="91425" bIns="91425" anchor="b" anchorCtr="0">
            <a:spAutoFit/>
          </a:bodyPr>
          <a:lstStyle/>
          <a:p>
            <a:endParaRPr/>
          </a:p>
        </p:txBody>
      </p:sp>
      <p:sp>
        <p:nvSpPr>
          <p:cNvPr id="167" name="Shape 167"/>
          <p:cNvSpPr txBox="1">
            <a:spLocks noGrp="1"/>
          </p:cNvSpPr>
          <p:nvPr>
            <p:ph type="body" idx="1"/>
          </p:nvPr>
        </p:nvSpPr>
        <p:spPr>
          <a:xfrm>
            <a:off x="457200" y="1600200"/>
            <a:ext cx="8229600" cy="4840199"/>
          </a:xfrm>
          <a:prstGeom prst="rect">
            <a:avLst/>
          </a:prstGeom>
        </p:spPr>
        <p:txBody>
          <a:bodyPr lIns="91425" tIns="91425" rIns="91425" bIns="91425" anchor="t" anchorCtr="0">
            <a:spAutoFit/>
          </a:bodyPr>
          <a:lstStyle/>
          <a:p>
            <a:pPr lvl="0" rtl="0">
              <a:buNone/>
            </a:pPr>
            <a:r>
              <a:rPr lang="en"/>
              <a:t>3. Rights and Responsibilities </a:t>
            </a:r>
          </a:p>
          <a:p>
            <a:endParaRPr lang="en"/>
          </a:p>
          <a:p>
            <a:pPr>
              <a:buNone/>
            </a:pPr>
            <a:r>
              <a:rPr lang="en"/>
              <a:t>-You have the right to live but since you are most likely already dead you have no choice but to leave the decision in somebody elses hands. Responsibility is a big part because you are taking responsibility for someones death.</a:t>
            </a:r>
          </a:p>
        </p:txBody>
      </p:sp>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sp>
        <p:nvSpPr>
          <p:cNvPr id="172" name="Shape 172"/>
          <p:cNvSpPr txBox="1">
            <a:spLocks noGrp="1"/>
          </p:cNvSpPr>
          <p:nvPr>
            <p:ph type="title"/>
          </p:nvPr>
        </p:nvSpPr>
        <p:spPr>
          <a:xfrm>
            <a:off x="457200" y="274637"/>
            <a:ext cx="6879600" cy="1143000"/>
          </a:xfrm>
          <a:prstGeom prst="rect">
            <a:avLst/>
          </a:prstGeom>
        </p:spPr>
        <p:txBody>
          <a:bodyPr lIns="91425" tIns="91425" rIns="91425" bIns="91425" anchor="b" anchorCtr="0">
            <a:spAutoFit/>
          </a:bodyPr>
          <a:lstStyle/>
          <a:p>
            <a:endParaRPr/>
          </a:p>
        </p:txBody>
      </p:sp>
      <p:sp>
        <p:nvSpPr>
          <p:cNvPr id="173" name="Shape 173"/>
          <p:cNvSpPr txBox="1">
            <a:spLocks noGrp="1"/>
          </p:cNvSpPr>
          <p:nvPr>
            <p:ph type="body" idx="1"/>
          </p:nvPr>
        </p:nvSpPr>
        <p:spPr>
          <a:xfrm>
            <a:off x="457200" y="1600200"/>
            <a:ext cx="8229600" cy="4840199"/>
          </a:xfrm>
          <a:prstGeom prst="rect">
            <a:avLst/>
          </a:prstGeom>
        </p:spPr>
        <p:txBody>
          <a:bodyPr lIns="91425" tIns="91425" rIns="91425" bIns="91425" anchor="t" anchorCtr="0">
            <a:spAutoFit/>
          </a:bodyPr>
          <a:lstStyle/>
          <a:p>
            <a:pPr lvl="0" rtl="0">
              <a:buNone/>
            </a:pPr>
            <a:r>
              <a:rPr lang="en"/>
              <a:t>4. Care for God's Creation</a:t>
            </a:r>
          </a:p>
          <a:p>
            <a:endParaRPr lang="en"/>
          </a:p>
          <a:p>
            <a:pPr>
              <a:buNone/>
            </a:pPr>
            <a:r>
              <a:rPr lang="en"/>
              <a:t>-human is God's creation and God decides when its your time to go. You are interfering with god's plan and keeping someone alive making them suffer. There is no reason to have God's creation suffer, when its their time to go it's their time to go. </a:t>
            </a:r>
          </a:p>
        </p:txBody>
      </p:sp>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Shape 178"/>
          <p:cNvSpPr txBox="1">
            <a:spLocks noGrp="1"/>
          </p:cNvSpPr>
          <p:nvPr>
            <p:ph type="title"/>
          </p:nvPr>
        </p:nvSpPr>
        <p:spPr>
          <a:xfrm>
            <a:off x="457200" y="274637"/>
            <a:ext cx="6879600" cy="1143000"/>
          </a:xfrm>
          <a:prstGeom prst="rect">
            <a:avLst/>
          </a:prstGeom>
        </p:spPr>
        <p:txBody>
          <a:bodyPr lIns="91425" tIns="91425" rIns="91425" bIns="91425" anchor="b" anchorCtr="0">
            <a:spAutoFit/>
          </a:bodyPr>
          <a:lstStyle/>
          <a:p>
            <a:endParaRPr/>
          </a:p>
        </p:txBody>
      </p:sp>
      <p:sp>
        <p:nvSpPr>
          <p:cNvPr id="179" name="Shape 179"/>
          <p:cNvSpPr txBox="1">
            <a:spLocks noGrp="1"/>
          </p:cNvSpPr>
          <p:nvPr>
            <p:ph type="body" idx="1"/>
          </p:nvPr>
        </p:nvSpPr>
        <p:spPr>
          <a:xfrm>
            <a:off x="457200" y="1600200"/>
            <a:ext cx="8229600" cy="4840199"/>
          </a:xfrm>
          <a:prstGeom prst="rect">
            <a:avLst/>
          </a:prstGeom>
        </p:spPr>
        <p:txBody>
          <a:bodyPr lIns="91425" tIns="91425" rIns="91425" bIns="91425" anchor="t" anchorCtr="0">
            <a:spAutoFit/>
          </a:bodyPr>
          <a:lstStyle/>
          <a:p>
            <a:pPr lvl="0" rtl="0">
              <a:buNone/>
            </a:pPr>
            <a:r>
              <a:rPr lang="en"/>
              <a:t>Since life supports inception in August 1999, life support has worked to raise the needed funds to improve the EMS and healthcare communities. </a:t>
            </a:r>
          </a:p>
          <a:p>
            <a:endParaRPr lang="en"/>
          </a:p>
          <a:p>
            <a:pPr>
              <a:buNone/>
            </a:pPr>
            <a:r>
              <a:rPr lang="en"/>
              <a:t>Life support, which started out with just five members, has expanded to over 30 volunteers and even has a board of directors.</a:t>
            </a:r>
          </a:p>
        </p:txBody>
      </p:sp>
    </p:spTree>
  </p:cSld>
  <p:clrMapOvr>
    <a:masterClrMapping/>
  </p:clrMapOvr>
  <p:transition spd="slow">
    <p:cu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Shape 184"/>
          <p:cNvSpPr txBox="1">
            <a:spLocks noGrp="1"/>
          </p:cNvSpPr>
          <p:nvPr>
            <p:ph type="title"/>
          </p:nvPr>
        </p:nvSpPr>
        <p:spPr>
          <a:xfrm>
            <a:off x="457200" y="274637"/>
            <a:ext cx="6879600" cy="1143000"/>
          </a:xfrm>
          <a:prstGeom prst="rect">
            <a:avLst/>
          </a:prstGeom>
        </p:spPr>
        <p:txBody>
          <a:bodyPr lIns="91425" tIns="91425" rIns="91425" bIns="91425" anchor="b" anchorCtr="0">
            <a:spAutoFit/>
          </a:bodyPr>
          <a:lstStyle/>
          <a:p>
            <a:pPr>
              <a:buNone/>
            </a:pPr>
            <a:r>
              <a:rPr lang="en"/>
              <a:t>Timeline</a:t>
            </a:r>
          </a:p>
        </p:txBody>
      </p:sp>
      <p:sp>
        <p:nvSpPr>
          <p:cNvPr id="185" name="Shape 185"/>
          <p:cNvSpPr txBox="1">
            <a:spLocks noGrp="1"/>
          </p:cNvSpPr>
          <p:nvPr>
            <p:ph type="body" idx="1"/>
          </p:nvPr>
        </p:nvSpPr>
        <p:spPr>
          <a:xfrm>
            <a:off x="457200" y="1600200"/>
            <a:ext cx="8229600" cy="4840199"/>
          </a:xfrm>
          <a:prstGeom prst="rect">
            <a:avLst/>
          </a:prstGeom>
        </p:spPr>
        <p:txBody>
          <a:bodyPr lIns="91425" tIns="91425" rIns="91425" bIns="91425" anchor="t" anchorCtr="0">
            <a:spAutoFit/>
          </a:bodyPr>
          <a:lstStyle/>
          <a:p>
            <a:pPr marL="457200" lvl="0" indent="-431800" rtl="0">
              <a:buClr>
                <a:schemeClr val="lt1"/>
              </a:buClr>
              <a:buSzPct val="166666"/>
              <a:buFont typeface="Arial"/>
              <a:buChar char="•"/>
            </a:pPr>
            <a:r>
              <a:rPr lang="en"/>
              <a:t>1999 - Cheri Marusa creates a vision of Life Support</a:t>
            </a:r>
          </a:p>
          <a:p>
            <a:pPr marL="457200" lvl="0" indent="-431800" rtl="0">
              <a:buClr>
                <a:schemeClr val="lt1"/>
              </a:buClr>
              <a:buSzPct val="166666"/>
              <a:buFont typeface="Arial"/>
              <a:buChar char="•"/>
            </a:pPr>
            <a:r>
              <a:rPr lang="en"/>
              <a:t>2000 - Life support is established as a 501 c 3 organization. Board of Directors establishes five member. </a:t>
            </a:r>
          </a:p>
          <a:p>
            <a:pPr marL="457200" lvl="0" indent="-431800">
              <a:buClr>
                <a:schemeClr val="lt1"/>
              </a:buClr>
              <a:buSzPct val="166666"/>
              <a:buFont typeface="Arial"/>
              <a:buChar char="•"/>
            </a:pPr>
            <a:r>
              <a:rPr lang="en"/>
              <a:t>2001 - KOMO People Helper airs a story on Life Support. Life Support Board expands to nine members. First Life Support Dinner Auction raises $41,000.</a:t>
            </a:r>
          </a:p>
        </p:txBody>
      </p:sp>
    </p:spTree>
  </p:cSld>
  <p:clrMapOvr>
    <a:masterClrMapping/>
  </p:clrMapOvr>
  <p:transition spd="slow">
    <p:cu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Shape 190"/>
          <p:cNvSpPr txBox="1">
            <a:spLocks noGrp="1"/>
          </p:cNvSpPr>
          <p:nvPr>
            <p:ph type="title"/>
          </p:nvPr>
        </p:nvSpPr>
        <p:spPr>
          <a:xfrm>
            <a:off x="457200" y="274637"/>
            <a:ext cx="6879600" cy="1143000"/>
          </a:xfrm>
          <a:prstGeom prst="rect">
            <a:avLst/>
          </a:prstGeom>
        </p:spPr>
        <p:txBody>
          <a:bodyPr lIns="91425" tIns="91425" rIns="91425" bIns="91425" anchor="b" anchorCtr="0">
            <a:spAutoFit/>
          </a:bodyPr>
          <a:lstStyle/>
          <a:p>
            <a:pPr>
              <a:buNone/>
            </a:pPr>
            <a:r>
              <a:rPr lang="en"/>
              <a:t>Timeline</a:t>
            </a:r>
          </a:p>
        </p:txBody>
      </p:sp>
      <p:sp>
        <p:nvSpPr>
          <p:cNvPr id="191" name="Shape 191"/>
          <p:cNvSpPr txBox="1">
            <a:spLocks noGrp="1"/>
          </p:cNvSpPr>
          <p:nvPr>
            <p:ph type="body" idx="1"/>
          </p:nvPr>
        </p:nvSpPr>
        <p:spPr>
          <a:xfrm>
            <a:off x="457200" y="1600200"/>
            <a:ext cx="8229600" cy="4840199"/>
          </a:xfrm>
          <a:prstGeom prst="rect">
            <a:avLst/>
          </a:prstGeom>
        </p:spPr>
        <p:txBody>
          <a:bodyPr lIns="91425" tIns="91425" rIns="91425" bIns="91425" anchor="t" anchorCtr="0">
            <a:spAutoFit/>
          </a:bodyPr>
          <a:lstStyle/>
          <a:p>
            <a:pPr marL="457200" lvl="0" indent="-431800" rtl="0">
              <a:buClr>
                <a:schemeClr val="lt1"/>
              </a:buClr>
              <a:buSzPct val="166666"/>
              <a:buFont typeface="Arial"/>
              <a:buChar char="•"/>
            </a:pPr>
            <a:r>
              <a:rPr lang="en"/>
              <a:t>2003 - Life Supports begins the process of transitioning from grass roots organization to an organization with a governing board of trustee and auxiliary.</a:t>
            </a:r>
          </a:p>
          <a:p>
            <a:pPr marL="457200" lvl="0" indent="-431800">
              <a:buClr>
                <a:schemeClr val="lt1"/>
              </a:buClr>
              <a:buSzPct val="166666"/>
              <a:buFont typeface="Arial"/>
              <a:buChar char="•"/>
            </a:pPr>
            <a:r>
              <a:rPr lang="en"/>
              <a:t>2004 - establishes new governing board of Trustees. Life Support announces plans State-of-the-Art non-profit medical center. Over $75000 fitted to EMS.</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Shape 86"/>
          <p:cNvSpPr txBox="1">
            <a:spLocks noGrp="1"/>
          </p:cNvSpPr>
          <p:nvPr>
            <p:ph type="title"/>
          </p:nvPr>
        </p:nvSpPr>
        <p:spPr>
          <a:xfrm>
            <a:off x="457200" y="274637"/>
            <a:ext cx="6879600" cy="1143000"/>
          </a:xfrm>
          <a:prstGeom prst="rect">
            <a:avLst/>
          </a:prstGeom>
          <a:solidFill>
            <a:srgbClr val="FF00FF"/>
          </a:solidFill>
          <a:ln w="9525" cap="flat">
            <a:solidFill>
              <a:srgbClr val="0000FF"/>
            </a:solidFill>
            <a:prstDash val="solid"/>
            <a:round/>
            <a:headEnd type="none" w="med" len="med"/>
            <a:tailEnd type="none" w="med" len="med"/>
          </a:ln>
        </p:spPr>
        <p:txBody>
          <a:bodyPr lIns="91425" tIns="91425" rIns="91425" bIns="91425" anchor="b" anchorCtr="0">
            <a:spAutoFit/>
          </a:bodyPr>
          <a:lstStyle/>
          <a:p>
            <a:pPr>
              <a:buNone/>
            </a:pPr>
            <a:r>
              <a:rPr lang="en"/>
              <a:t>What is Life Support?</a:t>
            </a:r>
          </a:p>
        </p:txBody>
      </p:sp>
      <p:sp>
        <p:nvSpPr>
          <p:cNvPr id="87" name="Shape 87"/>
          <p:cNvSpPr txBox="1">
            <a:spLocks noGrp="1"/>
          </p:cNvSpPr>
          <p:nvPr>
            <p:ph type="body" idx="1"/>
          </p:nvPr>
        </p:nvSpPr>
        <p:spPr>
          <a:xfrm>
            <a:off x="457200" y="1600200"/>
            <a:ext cx="8229600" cy="4840199"/>
          </a:xfrm>
          <a:prstGeom prst="rect">
            <a:avLst/>
          </a:prstGeom>
          <a:solidFill>
            <a:srgbClr val="0000FF"/>
          </a:solidFill>
          <a:ln w="9525" cap="flat">
            <a:solidFill>
              <a:srgbClr val="FF00FF"/>
            </a:solidFill>
            <a:prstDash val="solid"/>
            <a:round/>
            <a:headEnd type="none" w="med" len="med"/>
            <a:tailEnd type="none" w="med" len="med"/>
          </a:ln>
        </p:spPr>
        <p:txBody>
          <a:bodyPr lIns="91425" tIns="91425" rIns="91425" bIns="91425" anchor="t" anchorCtr="0">
            <a:spAutoFit/>
          </a:bodyPr>
          <a:lstStyle/>
          <a:p>
            <a:pPr lvl="0" rtl="0">
              <a:buNone/>
            </a:pPr>
            <a:r>
              <a:rPr lang="en"/>
              <a:t>- Life support replaces or supports a failing bodily function. </a:t>
            </a:r>
          </a:p>
          <a:p>
            <a:pPr lvl="0" rtl="0">
              <a:buNone/>
            </a:pPr>
            <a:r>
              <a:rPr lang="en"/>
              <a:t>- In treatable or curable conditions, life support is used temporarily until the body can resume normal functioning.  </a:t>
            </a:r>
          </a:p>
          <a:p>
            <a:pPr lvl="0" rtl="0">
              <a:buNone/>
            </a:pPr>
            <a:r>
              <a:rPr lang="en"/>
              <a:t>- In situations where a cure is not available, life support can actually prolong suffering. </a:t>
            </a:r>
          </a:p>
          <a:p>
            <a:endParaRPr lang="en"/>
          </a:p>
          <a:p>
            <a:pPr>
              <a:buNone/>
            </a:pPr>
            <a:r>
              <a:rPr lang="en" sz="800"/>
              <a:t>http://www.sodahead.com/united-states/obama-2012-campaign-commercial/question-1643157/?link=ibaf&amp;q=life+support+machine&amp;imgurl=http://image.made-in-china.com/2f0j00jBITRGfzaSkK/First-Aid-Life-Support-Machine-Dve-011-China-.jpg</a:t>
            </a:r>
            <a:r>
              <a:rPr lang="en"/>
              <a:t> </a:t>
            </a:r>
          </a:p>
        </p:txBody>
      </p:sp>
      <p:sp>
        <p:nvSpPr>
          <p:cNvPr id="88" name="Shape 88"/>
          <p:cNvSpPr txBox="1"/>
          <p:nvPr/>
        </p:nvSpPr>
        <p:spPr>
          <a:xfrm>
            <a:off x="4239825" y="2717300"/>
            <a:ext cx="1371599" cy="457200"/>
          </a:xfrm>
          <a:prstGeom prst="rect">
            <a:avLst/>
          </a:prstGeom>
          <a:noFill/>
        </p:spPr>
        <p:txBody>
          <a:bodyPr lIns="91425" tIns="91425" rIns="91425" bIns="91425" anchor="ctr" anchorCtr="0">
            <a:spAutoFit/>
          </a:bodyPr>
          <a:lstStyle/>
          <a:p>
            <a:endParaRPr/>
          </a:p>
        </p:txBody>
      </p:sp>
    </p:spTree>
  </p:cSld>
  <p:clrMapOvr>
    <a:masterClrMapping/>
  </p:clrMapOvr>
  <p:transition spd="slow">
    <p:push dir="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sp>
        <p:nvSpPr>
          <p:cNvPr id="196" name="Shape 196"/>
          <p:cNvSpPr txBox="1">
            <a:spLocks noGrp="1"/>
          </p:cNvSpPr>
          <p:nvPr>
            <p:ph type="title"/>
          </p:nvPr>
        </p:nvSpPr>
        <p:spPr>
          <a:xfrm>
            <a:off x="457200" y="274637"/>
            <a:ext cx="6879600" cy="1143000"/>
          </a:xfrm>
          <a:prstGeom prst="rect">
            <a:avLst/>
          </a:prstGeom>
        </p:spPr>
        <p:txBody>
          <a:bodyPr lIns="91425" tIns="91425" rIns="91425" bIns="91425" anchor="b" anchorCtr="0">
            <a:spAutoFit/>
          </a:bodyPr>
          <a:lstStyle/>
          <a:p>
            <a:pPr>
              <a:buNone/>
            </a:pPr>
            <a:r>
              <a:rPr lang="en"/>
              <a:t>Timeline</a:t>
            </a:r>
          </a:p>
        </p:txBody>
      </p:sp>
      <p:sp>
        <p:nvSpPr>
          <p:cNvPr id="197" name="Shape 197"/>
          <p:cNvSpPr txBox="1">
            <a:spLocks noGrp="1"/>
          </p:cNvSpPr>
          <p:nvPr>
            <p:ph type="body" idx="1"/>
          </p:nvPr>
        </p:nvSpPr>
        <p:spPr>
          <a:xfrm>
            <a:off x="457200" y="1600200"/>
            <a:ext cx="8229600" cy="4840199"/>
          </a:xfrm>
          <a:prstGeom prst="rect">
            <a:avLst/>
          </a:prstGeom>
        </p:spPr>
        <p:txBody>
          <a:bodyPr lIns="91425" tIns="91425" rIns="91425" bIns="91425" anchor="t" anchorCtr="0">
            <a:spAutoFit/>
          </a:bodyPr>
          <a:lstStyle/>
          <a:p>
            <a:pPr marL="457200" lvl="0" indent="-431800" rtl="0">
              <a:buClr>
                <a:schemeClr val="lt1"/>
              </a:buClr>
              <a:buSzPct val="166666"/>
              <a:buFont typeface="Arial"/>
              <a:buChar char="•"/>
            </a:pPr>
            <a:r>
              <a:rPr lang="en"/>
              <a:t>2006 - retains architects for preliminary work for medical center and EMS facilities. Life Support launches annual giving program and over $100,000 is gifted to the Upper County EMS.</a:t>
            </a:r>
          </a:p>
          <a:p>
            <a:pPr marL="457200" lvl="0" indent="-431800">
              <a:buClr>
                <a:schemeClr val="lt1"/>
              </a:buClr>
              <a:buSzPct val="166666"/>
              <a:buFont typeface="Arial"/>
              <a:buChar char="•"/>
            </a:pPr>
            <a:r>
              <a:rPr lang="en"/>
              <a:t>2007 - 2007 Washington state legislators and governor Chris Greogoire allocates, 2.7 million in budget for Expanded EMS facilities.</a:t>
            </a:r>
          </a:p>
        </p:txBody>
      </p:sp>
    </p:spTree>
  </p:cSld>
  <p:clrMapOvr>
    <a:masterClrMapping/>
  </p:clrMapOvr>
  <p:transition spd="slow">
    <p:cu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02" name="Shape 202"/>
          <p:cNvSpPr txBox="1">
            <a:spLocks noGrp="1"/>
          </p:cNvSpPr>
          <p:nvPr>
            <p:ph type="title"/>
          </p:nvPr>
        </p:nvSpPr>
        <p:spPr>
          <a:xfrm>
            <a:off x="451800" y="105037"/>
            <a:ext cx="6879600" cy="1143000"/>
          </a:xfrm>
          <a:prstGeom prst="rect">
            <a:avLst/>
          </a:prstGeom>
        </p:spPr>
        <p:txBody>
          <a:bodyPr lIns="91425" tIns="91425" rIns="91425" bIns="91425" anchor="b" anchorCtr="0">
            <a:spAutoFit/>
          </a:bodyPr>
          <a:lstStyle/>
          <a:p>
            <a:pPr>
              <a:buNone/>
            </a:pPr>
            <a:r>
              <a:rPr lang="en"/>
              <a:t>Timeline</a:t>
            </a:r>
          </a:p>
        </p:txBody>
      </p:sp>
      <p:sp>
        <p:nvSpPr>
          <p:cNvPr id="203" name="Shape 203"/>
          <p:cNvSpPr txBox="1">
            <a:spLocks noGrp="1"/>
          </p:cNvSpPr>
          <p:nvPr>
            <p:ph type="body" idx="1"/>
          </p:nvPr>
        </p:nvSpPr>
        <p:spPr>
          <a:xfrm rot="7644">
            <a:off x="457189" y="1257181"/>
            <a:ext cx="8229620" cy="4839911"/>
          </a:xfrm>
          <a:prstGeom prst="rect">
            <a:avLst/>
          </a:prstGeom>
        </p:spPr>
        <p:txBody>
          <a:bodyPr lIns="91425" tIns="91425" rIns="91425" bIns="91425" anchor="t" anchorCtr="0">
            <a:spAutoFit/>
          </a:bodyPr>
          <a:lstStyle/>
          <a:p>
            <a:pPr marL="457200" lvl="0" indent="-431800" rtl="0">
              <a:buClr>
                <a:schemeClr val="lt1"/>
              </a:buClr>
              <a:buSzPct val="166666"/>
              <a:buFont typeface="Arial"/>
              <a:buChar char="•"/>
            </a:pPr>
            <a:r>
              <a:rPr lang="en"/>
              <a:t>2008 - Ride 4 Life Support Event. First Tinsel and Glitz Holiday Dinner and Auction at Suncadia.</a:t>
            </a:r>
          </a:p>
          <a:p>
            <a:pPr marL="457200" lvl="0" indent="-431800" rtl="0">
              <a:buClr>
                <a:schemeClr val="lt1"/>
              </a:buClr>
              <a:buSzPct val="166666"/>
              <a:buFont typeface="Arial"/>
              <a:buChar char="•"/>
            </a:pPr>
            <a:r>
              <a:rPr lang="en"/>
              <a:t>2009 - Purchase of first aerial ladder fire/rescue truck.</a:t>
            </a:r>
          </a:p>
          <a:p>
            <a:pPr marL="457200" lvl="0" indent="-431800" rtl="0">
              <a:buClr>
                <a:schemeClr val="lt1"/>
              </a:buClr>
              <a:buSzPct val="166666"/>
              <a:buFont typeface="Arial"/>
              <a:buChar char="•"/>
            </a:pPr>
            <a:r>
              <a:rPr lang="en"/>
              <a:t>2010 - Life Support 10th anniversary underway.</a:t>
            </a:r>
          </a:p>
          <a:p>
            <a:pPr marL="457200" lvl="0" indent="-431800" rtl="0">
              <a:buClr>
                <a:schemeClr val="lt1"/>
              </a:buClr>
              <a:buSzPct val="166666"/>
              <a:buFont typeface="Arial"/>
              <a:buChar char="•"/>
            </a:pPr>
            <a:r>
              <a:rPr lang="en"/>
              <a:t>2011 - completed first phase of three strategically placed fire stations for EMS. Providing first time speciality care cardiology in upper county.</a:t>
            </a:r>
          </a:p>
        </p:txBody>
      </p:sp>
    </p:spTree>
  </p:cSld>
  <p:clrMapOvr>
    <a:masterClrMapping/>
  </p:clrMapOvr>
  <p:transition spd="slow">
    <p:cu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208" name="Shape 208"/>
          <p:cNvSpPr txBox="1">
            <a:spLocks noGrp="1"/>
          </p:cNvSpPr>
          <p:nvPr>
            <p:ph type="title"/>
          </p:nvPr>
        </p:nvSpPr>
        <p:spPr>
          <a:xfrm>
            <a:off x="457200" y="274637"/>
            <a:ext cx="6879600" cy="1143000"/>
          </a:xfrm>
          <a:prstGeom prst="rect">
            <a:avLst/>
          </a:prstGeom>
        </p:spPr>
        <p:txBody>
          <a:bodyPr lIns="91425" tIns="91425" rIns="91425" bIns="91425" anchor="b" anchorCtr="0">
            <a:spAutoFit/>
          </a:bodyPr>
          <a:lstStyle/>
          <a:p>
            <a:pPr>
              <a:buNone/>
            </a:pPr>
            <a:r>
              <a:rPr lang="en"/>
              <a:t>Timeline</a:t>
            </a:r>
          </a:p>
        </p:txBody>
      </p:sp>
      <p:sp>
        <p:nvSpPr>
          <p:cNvPr id="209" name="Shape 209"/>
          <p:cNvSpPr txBox="1">
            <a:spLocks noGrp="1"/>
          </p:cNvSpPr>
          <p:nvPr>
            <p:ph type="body" idx="1"/>
          </p:nvPr>
        </p:nvSpPr>
        <p:spPr>
          <a:xfrm>
            <a:off x="457200" y="1600200"/>
            <a:ext cx="8229600" cy="4840199"/>
          </a:xfrm>
          <a:prstGeom prst="rect">
            <a:avLst/>
          </a:prstGeom>
        </p:spPr>
        <p:txBody>
          <a:bodyPr lIns="91425" tIns="91425" rIns="91425" bIns="91425" anchor="t" anchorCtr="0">
            <a:spAutoFit/>
          </a:bodyPr>
          <a:lstStyle/>
          <a:p>
            <a:pPr marL="457200" lvl="0" indent="-431800">
              <a:buClr>
                <a:schemeClr val="lt1"/>
              </a:buClr>
              <a:buSzPct val="166666"/>
              <a:buFont typeface="Arial"/>
              <a:buChar char="•"/>
            </a:pPr>
            <a:r>
              <a:rPr lang="en"/>
              <a:t>2012 - Life Support secured 2 million dollars from the state capital budget in order to complete Lake Cle Elum Station 78 and continue construction of Golf course. Life Supports hosts tours and Fire/EMS Stations and Swedish Medical Center.</a:t>
            </a:r>
          </a:p>
        </p:txBody>
      </p:sp>
    </p:spTree>
  </p:cSld>
  <p:clrMapOvr>
    <a:masterClrMapping/>
  </p:clrMapOvr>
  <p:transition spd="slow">
    <p:cut/>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13"/>
        <p:cNvGrpSpPr/>
        <p:nvPr/>
      </p:nvGrpSpPr>
      <p:grpSpPr>
        <a:xfrm>
          <a:off x="0" y="0"/>
          <a:ext cx="0" cy="0"/>
          <a:chOff x="0" y="0"/>
          <a:chExt cx="0" cy="0"/>
        </a:xfrm>
      </p:grpSpPr>
      <p:sp>
        <p:nvSpPr>
          <p:cNvPr id="214" name="Shape 214"/>
          <p:cNvSpPr txBox="1">
            <a:spLocks noGrp="1"/>
          </p:cNvSpPr>
          <p:nvPr>
            <p:ph type="ctrTitle"/>
          </p:nvPr>
        </p:nvSpPr>
        <p:spPr>
          <a:xfrm>
            <a:off x="879625" y="486116"/>
            <a:ext cx="6455999" cy="911399"/>
          </a:xfrm>
          <a:prstGeom prst="rect">
            <a:avLst/>
          </a:prstGeom>
          <a:noFill/>
        </p:spPr>
        <p:txBody>
          <a:bodyPr lIns="91425" tIns="91425" rIns="91425" bIns="91425" anchor="b" anchorCtr="0">
            <a:spAutoFit/>
          </a:bodyPr>
          <a:lstStyle/>
          <a:p>
            <a:pPr>
              <a:buNone/>
            </a:pPr>
            <a:r>
              <a:rPr lang="en" sz="3600">
                <a:latin typeface="Times New Roman"/>
                <a:ea typeface="Times New Roman"/>
                <a:cs typeface="Times New Roman"/>
                <a:sym typeface="Times New Roman"/>
              </a:rPr>
              <a:t>Video clip of Euthanasia</a:t>
            </a:r>
          </a:p>
        </p:txBody>
      </p:sp>
      <p:sp>
        <p:nvSpPr>
          <p:cNvPr id="215" name="Shape 215"/>
          <p:cNvSpPr txBox="1">
            <a:spLocks noGrp="1"/>
          </p:cNvSpPr>
          <p:nvPr>
            <p:ph type="subTitle" idx="1"/>
          </p:nvPr>
        </p:nvSpPr>
        <p:spPr>
          <a:xfrm>
            <a:off x="1785925" y="2199877"/>
            <a:ext cx="5549700" cy="639600"/>
          </a:xfrm>
          <a:prstGeom prst="rect">
            <a:avLst/>
          </a:prstGeom>
          <a:noFill/>
        </p:spPr>
        <p:txBody>
          <a:bodyPr lIns="91425" tIns="91425" rIns="91425" bIns="91425" anchor="t" anchorCtr="0">
            <a:spAutoFit/>
          </a:bodyPr>
          <a:lstStyle/>
          <a:p>
            <a:pPr>
              <a:buNone/>
            </a:pPr>
            <a:r>
              <a:rPr lang="en">
                <a:latin typeface="Times New Roman"/>
                <a:ea typeface="Times New Roman"/>
                <a:cs typeface="Times New Roman"/>
                <a:sym typeface="Times New Roman"/>
              </a:rPr>
              <a:t>http://youtu.be/yVS8BtdphNA</a:t>
            </a:r>
          </a:p>
        </p:txBody>
      </p:sp>
      <p:sp>
        <p:nvSpPr>
          <p:cNvPr id="216" name="Shape 216"/>
          <p:cNvSpPr/>
          <p:nvPr/>
        </p:nvSpPr>
        <p:spPr>
          <a:xfrm>
            <a:off x="5660700" y="3362492"/>
            <a:ext cx="3190681" cy="3190681"/>
          </a:xfrm>
          <a:prstGeom prst="rect">
            <a:avLst/>
          </a:prstGeom>
          <a:blipFill>
            <a:blip r:embed="rId3"/>
            <a:stretch>
              <a:fillRect/>
            </a:stretch>
          </a:blipFill>
        </p:spPr>
      </p:sp>
    </p:spTree>
  </p:cSld>
  <p:clrMapOvr>
    <a:masterClrMapping/>
  </p:clrMapOvr>
  <p:transition spd="slow">
    <p:cut/>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20"/>
        <p:cNvGrpSpPr/>
        <p:nvPr/>
      </p:nvGrpSpPr>
      <p:grpSpPr>
        <a:xfrm>
          <a:off x="0" y="0"/>
          <a:ext cx="0" cy="0"/>
          <a:chOff x="0" y="0"/>
          <a:chExt cx="0" cy="0"/>
        </a:xfrm>
      </p:grpSpPr>
      <p:sp>
        <p:nvSpPr>
          <p:cNvPr id="221" name="Shape 221"/>
          <p:cNvSpPr txBox="1">
            <a:spLocks noGrp="1"/>
          </p:cNvSpPr>
          <p:nvPr>
            <p:ph type="ctrTitle"/>
          </p:nvPr>
        </p:nvSpPr>
        <p:spPr>
          <a:xfrm rot="-46939">
            <a:off x="912023" y="470385"/>
            <a:ext cx="6327890" cy="655561"/>
          </a:xfrm>
          <a:prstGeom prst="rect">
            <a:avLst/>
          </a:prstGeom>
        </p:spPr>
        <p:txBody>
          <a:bodyPr lIns="91425" tIns="91425" rIns="91425" bIns="91425" anchor="b" anchorCtr="0">
            <a:spAutoFit/>
          </a:bodyPr>
          <a:lstStyle/>
          <a:p>
            <a:pPr>
              <a:buNone/>
            </a:pPr>
            <a:r>
              <a:rPr lang="en" sz="3600"/>
              <a:t>What is the right decision?</a:t>
            </a:r>
          </a:p>
        </p:txBody>
      </p:sp>
      <p:sp>
        <p:nvSpPr>
          <p:cNvPr id="222" name="Shape 222"/>
          <p:cNvSpPr txBox="1">
            <a:spLocks noGrp="1"/>
          </p:cNvSpPr>
          <p:nvPr>
            <p:ph type="subTitle" idx="1"/>
          </p:nvPr>
        </p:nvSpPr>
        <p:spPr>
          <a:xfrm>
            <a:off x="2640355" y="1406175"/>
            <a:ext cx="6000600" cy="4205700"/>
          </a:xfrm>
          <a:prstGeom prst="rect">
            <a:avLst/>
          </a:prstGeom>
          <a:noFill/>
          <a:ln>
            <a:noFill/>
          </a:ln>
        </p:spPr>
        <p:txBody>
          <a:bodyPr lIns="91425" tIns="91425" rIns="91425" bIns="91425" anchor="t" anchorCtr="0">
            <a:spAutoFit/>
          </a:bodyPr>
          <a:lstStyle/>
          <a:p>
            <a:pPr lvl="0" rtl="0">
              <a:buNone/>
            </a:pPr>
            <a:r>
              <a:rPr lang="en" sz="2400">
                <a:latin typeface="Times New Roman"/>
                <a:ea typeface="Times New Roman"/>
                <a:cs typeface="Times New Roman"/>
                <a:sym typeface="Times New Roman"/>
              </a:rPr>
              <a:t>Some people feel very strongly against the use of such measures (like mercy killing) and issue a "do not resuscitate" (DNR) order. Sometimes, this treatment is only necessary for a temporary period of time, but in some cases, such as when a person is in a coma, it may be used for years. These cases are often difficult for families to deal with and hard to agree as to whether or not the person should remain on life support indefinitely. Many people refer to the decision to discontinue such treatment as pulling the plug.</a:t>
            </a:r>
          </a:p>
        </p:txBody>
      </p:sp>
    </p:spTree>
  </p:cSld>
  <p:clrMapOvr>
    <a:masterClrMapping/>
  </p:clrMapOvr>
  <p:transition spd="slow">
    <p:cut/>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26"/>
        <p:cNvGrpSpPr/>
        <p:nvPr/>
      </p:nvGrpSpPr>
      <p:grpSpPr>
        <a:xfrm>
          <a:off x="0" y="0"/>
          <a:ext cx="0" cy="0"/>
          <a:chOff x="0" y="0"/>
          <a:chExt cx="0" cy="0"/>
        </a:xfrm>
      </p:grpSpPr>
      <p:sp>
        <p:nvSpPr>
          <p:cNvPr id="227" name="Shape 227"/>
          <p:cNvSpPr txBox="1">
            <a:spLocks noGrp="1"/>
          </p:cNvSpPr>
          <p:nvPr>
            <p:ph type="ctrTitle"/>
          </p:nvPr>
        </p:nvSpPr>
        <p:spPr>
          <a:xfrm>
            <a:off x="876925" y="386716"/>
            <a:ext cx="6400799" cy="750000"/>
          </a:xfrm>
          <a:prstGeom prst="rect">
            <a:avLst/>
          </a:prstGeom>
        </p:spPr>
        <p:txBody>
          <a:bodyPr lIns="91425" tIns="91425" rIns="91425" bIns="91425" anchor="b" anchorCtr="0">
            <a:spAutoFit/>
          </a:bodyPr>
          <a:lstStyle/>
          <a:p>
            <a:pPr>
              <a:buNone/>
            </a:pPr>
            <a:r>
              <a:rPr lang="en"/>
              <a:t>Survey</a:t>
            </a:r>
          </a:p>
        </p:txBody>
      </p:sp>
      <p:sp>
        <p:nvSpPr>
          <p:cNvPr id="228" name="Shape 228"/>
          <p:cNvSpPr txBox="1">
            <a:spLocks noGrp="1"/>
          </p:cNvSpPr>
          <p:nvPr>
            <p:ph type="subTitle" idx="1"/>
          </p:nvPr>
        </p:nvSpPr>
        <p:spPr>
          <a:xfrm>
            <a:off x="2500025" y="1596125"/>
            <a:ext cx="6400799" cy="4694400"/>
          </a:xfrm>
          <a:prstGeom prst="rect">
            <a:avLst/>
          </a:prstGeom>
          <a:noFill/>
          <a:ln>
            <a:noFill/>
          </a:ln>
        </p:spPr>
        <p:txBody>
          <a:bodyPr lIns="91425" tIns="91425" rIns="91425" bIns="91425" anchor="t" anchorCtr="0">
            <a:spAutoFit/>
          </a:bodyPr>
          <a:lstStyle/>
          <a:p>
            <a:pPr lvl="0" rtl="0">
              <a:buNone/>
            </a:pPr>
            <a:r>
              <a:rPr lang="en" sz="1800">
                <a:solidFill>
                  <a:srgbClr val="FFFFFF"/>
                </a:solidFill>
              </a:rPr>
              <a:t>PRINCETON, NJ -- The latest annual </a:t>
            </a:r>
            <a:r>
              <a:rPr lang="en" sz="1800">
                <a:solidFill>
                  <a:srgbClr val="FFFFFF"/>
                </a:solidFill>
                <a:hlinkClick r:id="rId3"/>
              </a:rPr>
              <a:t>survey</a:t>
            </a:r>
            <a:r>
              <a:rPr lang="en" sz="1800">
                <a:solidFill>
                  <a:srgbClr val="FFFFFF"/>
                </a:solidFill>
              </a:rPr>
              <a:t> on values and beliefs suggests that 75% of Americans support euthanasia -- allowing a doctor to take the life of a patient who is suffering from an incurable disease and wants to die. But the survey also finds that 58% support doctor-assisted suicide for patients in the same condition.</a:t>
            </a:r>
          </a:p>
          <a:p>
            <a:endParaRPr lang="en" sz="1800">
              <a:solidFill>
                <a:srgbClr val="FFFFFF"/>
              </a:solidFill>
            </a:endParaRPr>
          </a:p>
          <a:p>
            <a:pPr lvl="0" rtl="0">
              <a:buNone/>
            </a:pPr>
            <a:r>
              <a:rPr lang="en" sz="1800">
                <a:solidFill>
                  <a:srgbClr val="FFFFFF"/>
                </a:solidFill>
              </a:rPr>
              <a:t>The apparent conflict in values appears to be a consequence of mentioning, or not mentioning, the word "suicide." When asked if doctors should be allowed to end the life of a patient who is suffering from an incurable disease and wants to die, 75% of Americans say "yes." But when asked if doctors should be allowed to help a patient commit suicide under the same circumstances, only 58% of Americans say "yes."</a:t>
            </a:r>
          </a:p>
          <a:p>
            <a:endParaRPr lang="en" sz="1800">
              <a:solidFill>
                <a:srgbClr val="FFFFFF"/>
              </a:solidFill>
            </a:endParaRPr>
          </a:p>
        </p:txBody>
      </p:sp>
    </p:spTree>
  </p:cSld>
  <p:clrMapOvr>
    <a:masterClrMapping/>
  </p:clrMapOvr>
  <p:transition spd="slow">
    <p:cut/>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3" name="Shape 233"/>
          <p:cNvSpPr txBox="1">
            <a:spLocks noGrp="1"/>
          </p:cNvSpPr>
          <p:nvPr>
            <p:ph type="title"/>
          </p:nvPr>
        </p:nvSpPr>
        <p:spPr>
          <a:xfrm>
            <a:off x="457200" y="274637"/>
            <a:ext cx="6879600" cy="1143000"/>
          </a:xfrm>
          <a:prstGeom prst="rect">
            <a:avLst/>
          </a:prstGeom>
        </p:spPr>
        <p:txBody>
          <a:bodyPr lIns="91425" tIns="91425" rIns="91425" bIns="91425" anchor="b" anchorCtr="0">
            <a:spAutoFit/>
          </a:bodyPr>
          <a:lstStyle/>
          <a:p>
            <a:pPr>
              <a:buNone/>
            </a:pPr>
            <a:r>
              <a:rPr lang="en"/>
              <a:t>References </a:t>
            </a:r>
          </a:p>
        </p:txBody>
      </p:sp>
      <p:sp>
        <p:nvSpPr>
          <p:cNvPr id="234" name="Shape 234"/>
          <p:cNvSpPr txBox="1">
            <a:spLocks noGrp="1"/>
          </p:cNvSpPr>
          <p:nvPr>
            <p:ph type="body" idx="1"/>
          </p:nvPr>
        </p:nvSpPr>
        <p:spPr>
          <a:xfrm>
            <a:off x="457200" y="1600200"/>
            <a:ext cx="8229600" cy="4840199"/>
          </a:xfrm>
          <a:prstGeom prst="rect">
            <a:avLst/>
          </a:prstGeom>
        </p:spPr>
        <p:txBody>
          <a:bodyPr lIns="91425" tIns="91425" rIns="91425" bIns="91425" anchor="t" anchorCtr="0">
            <a:spAutoFit/>
          </a:bodyPr>
          <a:lstStyle/>
          <a:p>
            <a:pPr marL="457200" lvl="0" indent="-431800" rtl="0">
              <a:buClr>
                <a:schemeClr val="lt1"/>
              </a:buClr>
              <a:buSzPct val="290909"/>
              <a:buFont typeface="Arial"/>
              <a:buAutoNum type="arabicPeriod"/>
            </a:pPr>
            <a:r>
              <a:rPr lang="en" sz="1100" u="sng">
                <a:solidFill>
                  <a:schemeClr val="hlink"/>
                </a:solidFill>
                <a:hlinkClick r:id="rId3"/>
              </a:rPr>
              <a:t>http://www.amer</a:t>
            </a:r>
            <a:r>
              <a:rPr lang="en" sz="1800" u="sng">
                <a:solidFill>
                  <a:schemeClr val="hlink"/>
                </a:solidFill>
                <a:hlinkClick r:id="rId3"/>
              </a:rPr>
              <a:t>icancatholic.org/Newsletters/CU/ac0806.asp</a:t>
            </a:r>
          </a:p>
          <a:p>
            <a:pPr marL="457200" lvl="0" indent="-431800" rtl="0">
              <a:buClr>
                <a:schemeClr val="lt1"/>
              </a:buClr>
              <a:buSzPct val="177777"/>
              <a:buFont typeface="Arial"/>
              <a:buAutoNum type="arabicPeriod"/>
            </a:pPr>
            <a:r>
              <a:rPr lang="en" sz="1800" u="sng">
                <a:solidFill>
                  <a:schemeClr val="hlink"/>
                </a:solidFill>
                <a:hlinkClick r:id="rId4"/>
              </a:rPr>
              <a:t>http://benefitof.net/benefits-of-life-support/</a:t>
            </a:r>
          </a:p>
          <a:p>
            <a:pPr marL="457200" lvl="0" indent="-431800" rtl="0">
              <a:buClr>
                <a:schemeClr val="lt1"/>
              </a:buClr>
              <a:buSzPct val="228571"/>
              <a:buFont typeface="Arial"/>
              <a:buAutoNum type="arabicPeriod"/>
            </a:pPr>
            <a:r>
              <a:rPr lang="en" sz="1400"/>
              <a:t>h</a:t>
            </a:r>
            <a:r>
              <a:rPr lang="en" sz="1800"/>
              <a:t>ttp://myicucare.org/Support_Brochures/Pages/Life_Support.aspx</a:t>
            </a:r>
          </a:p>
          <a:p>
            <a:pPr marL="457200" lvl="0" indent="-431800" rtl="0">
              <a:buClr>
                <a:schemeClr val="lt1"/>
              </a:buClr>
              <a:buSzPct val="177777"/>
              <a:buFont typeface="Arial"/>
              <a:buAutoNum type="arabicPeriod"/>
            </a:pPr>
            <a:r>
              <a:rPr lang="en" sz="1800"/>
              <a:t>http://en.wikipedia.org/wiki/Terri_Schiavo_case</a:t>
            </a:r>
          </a:p>
          <a:p>
            <a:pPr marL="457200" lvl="0" indent="-431800" rtl="0">
              <a:buClr>
                <a:schemeClr val="lt1"/>
              </a:buClr>
              <a:buSzPct val="177777"/>
              <a:buFont typeface="Arial"/>
              <a:buAutoNum type="arabicPeriod"/>
            </a:pPr>
            <a:r>
              <a:rPr lang="en" sz="1800"/>
              <a:t>http://www.ehow.com/about_4674923_pros-cons-life-support.html</a:t>
            </a:r>
          </a:p>
          <a:p>
            <a:pPr marL="457200" lvl="0" indent="-431800" rtl="0">
              <a:buClr>
                <a:schemeClr val="lt1"/>
              </a:buClr>
              <a:buSzPct val="177777"/>
              <a:buFont typeface="Arial"/>
              <a:buAutoNum type="arabicPeriod"/>
            </a:pPr>
            <a:r>
              <a:rPr lang="en" sz="1800"/>
              <a:t>http://www.gallup.com/poll/16333/three-four-americans-support-euthanasia.aspx</a:t>
            </a:r>
          </a:p>
          <a:p>
            <a:pPr marL="457200" lvl="0" indent="-431800" rtl="0">
              <a:buClr>
                <a:schemeClr val="lt1"/>
              </a:buClr>
              <a:buSzPct val="100000"/>
              <a:buFont typeface="Arial"/>
              <a:buAutoNum type="arabicPeriod"/>
            </a:pPr>
            <a:r>
              <a:rPr lang="en">
                <a:solidFill>
                  <a:srgbClr val="FFFFFF"/>
                </a:solidFill>
                <a:latin typeface="Times New Roman"/>
                <a:ea typeface="Times New Roman"/>
                <a:cs typeface="Times New Roman"/>
                <a:sym typeface="Times New Roman"/>
              </a:rPr>
              <a:t>http://youtu.be/yVS8BtdphNA</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Shape 93"/>
          <p:cNvSpPr txBox="1">
            <a:spLocks noGrp="1"/>
          </p:cNvSpPr>
          <p:nvPr>
            <p:ph type="title"/>
          </p:nvPr>
        </p:nvSpPr>
        <p:spPr>
          <a:xfrm>
            <a:off x="457200" y="274637"/>
            <a:ext cx="6879600" cy="1143000"/>
          </a:xfrm>
          <a:prstGeom prst="rect">
            <a:avLst/>
          </a:prstGeom>
          <a:solidFill>
            <a:srgbClr val="9900FF"/>
          </a:solidFill>
        </p:spPr>
        <p:txBody>
          <a:bodyPr lIns="91425" tIns="91425" rIns="91425" bIns="91425" anchor="b" anchorCtr="0">
            <a:spAutoFit/>
          </a:bodyPr>
          <a:lstStyle/>
          <a:p>
            <a:pPr>
              <a:buNone/>
            </a:pPr>
            <a:r>
              <a:rPr lang="en"/>
              <a:t>Medical Aspects</a:t>
            </a:r>
          </a:p>
        </p:txBody>
      </p:sp>
      <p:sp>
        <p:nvSpPr>
          <p:cNvPr id="94" name="Shape 94"/>
          <p:cNvSpPr txBox="1">
            <a:spLocks noGrp="1"/>
          </p:cNvSpPr>
          <p:nvPr>
            <p:ph type="body" idx="1"/>
          </p:nvPr>
        </p:nvSpPr>
        <p:spPr>
          <a:xfrm>
            <a:off x="457200" y="1600200"/>
            <a:ext cx="8229600" cy="4840199"/>
          </a:xfrm>
          <a:prstGeom prst="rect">
            <a:avLst/>
          </a:prstGeom>
          <a:ln w="9525" cap="flat">
            <a:solidFill>
              <a:srgbClr val="FFFF00"/>
            </a:solidFill>
            <a:prstDash val="solid"/>
            <a:round/>
            <a:headEnd type="none" w="med" len="med"/>
            <a:tailEnd type="none" w="med" len="med"/>
          </a:ln>
        </p:spPr>
        <p:txBody>
          <a:bodyPr lIns="91425" tIns="91425" rIns="91425" bIns="91425" anchor="t" anchorCtr="0">
            <a:spAutoFit/>
          </a:bodyPr>
          <a:lstStyle/>
          <a:p>
            <a:pPr lvl="0" rtl="0">
              <a:buNone/>
            </a:pPr>
            <a:r>
              <a:rPr lang="en"/>
              <a:t>- Some commonly used terms for life support are:</a:t>
            </a:r>
          </a:p>
          <a:p>
            <a:pPr lvl="0" rtl="0">
              <a:buNone/>
            </a:pPr>
            <a:r>
              <a:rPr lang="en"/>
              <a:t>	* Nutrition and hydration</a:t>
            </a:r>
          </a:p>
          <a:p>
            <a:pPr lvl="0" rtl="0">
              <a:buNone/>
            </a:pPr>
            <a:r>
              <a:rPr lang="en"/>
              <a:t>	* Tube feeding</a:t>
            </a:r>
          </a:p>
          <a:p>
            <a:pPr marL="0" lvl="0" indent="0" rtl="0">
              <a:buNone/>
            </a:pPr>
            <a:r>
              <a:rPr lang="en"/>
              <a:t>	* Intravenous feeding (parenteral       nutrition)</a:t>
            </a:r>
          </a:p>
          <a:p>
            <a:pPr lvl="0" rtl="0">
              <a:buNone/>
            </a:pPr>
            <a:r>
              <a:rPr lang="en"/>
              <a:t>	* Cardiopulmonary resuscitation (CPR)</a:t>
            </a:r>
          </a:p>
          <a:p>
            <a:pPr lvl="0" rtl="0">
              <a:buNone/>
            </a:pPr>
            <a:r>
              <a:rPr lang="en"/>
              <a:t>	*Comfort Care/ Hospice Care</a:t>
            </a:r>
          </a:p>
          <a:p>
            <a:endParaRPr lang="en"/>
          </a:p>
        </p:txBody>
      </p:sp>
    </p:spTree>
  </p:cSld>
  <p:clrMapOvr>
    <a:masterClrMapping/>
  </p:clrMapOvr>
  <mc:AlternateContent xmlns:mc="http://schemas.openxmlformats.org/markup-compatibility/2006" xmlns:p14="http://schemas.microsoft.com/office/powerpoint/2010/main">
    <mc:Choice Requires="p14">
      <p:transition spd="slow">
        <p14:flip dir="l"/>
      </p:transition>
    </mc:Choice>
    <mc:Fallback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Shape 99"/>
          <p:cNvSpPr txBox="1">
            <a:spLocks noGrp="1"/>
          </p:cNvSpPr>
          <p:nvPr>
            <p:ph type="title"/>
          </p:nvPr>
        </p:nvSpPr>
        <p:spPr>
          <a:xfrm>
            <a:off x="391525" y="192562"/>
            <a:ext cx="6879600" cy="1143000"/>
          </a:xfrm>
          <a:prstGeom prst="rect">
            <a:avLst/>
          </a:prstGeom>
          <a:solidFill>
            <a:srgbClr val="20124D"/>
          </a:solidFill>
        </p:spPr>
        <p:txBody>
          <a:bodyPr lIns="91425" tIns="91425" rIns="91425" bIns="91425" anchor="b" anchorCtr="0">
            <a:spAutoFit/>
          </a:bodyPr>
          <a:lstStyle/>
          <a:p>
            <a:pPr lvl="0" rtl="0">
              <a:buNone/>
            </a:pPr>
            <a:r>
              <a:rPr lang="en"/>
              <a:t>What do doctors say?</a:t>
            </a:r>
          </a:p>
        </p:txBody>
      </p:sp>
      <p:sp>
        <p:nvSpPr>
          <p:cNvPr id="100" name="Shape 100"/>
          <p:cNvSpPr txBox="1">
            <a:spLocks noGrp="1"/>
          </p:cNvSpPr>
          <p:nvPr>
            <p:ph type="body" idx="1"/>
          </p:nvPr>
        </p:nvSpPr>
        <p:spPr>
          <a:xfrm>
            <a:off x="457200" y="1600200"/>
            <a:ext cx="8229600" cy="4840199"/>
          </a:xfrm>
          <a:prstGeom prst="rect">
            <a:avLst/>
          </a:prstGeom>
          <a:ln w="9525" cap="flat">
            <a:solidFill>
              <a:srgbClr val="FFFF00"/>
            </a:solidFill>
            <a:prstDash val="solid"/>
            <a:round/>
            <a:headEnd type="none" w="med" len="med"/>
            <a:tailEnd type="none" w="med" len="med"/>
          </a:ln>
        </p:spPr>
        <p:txBody>
          <a:bodyPr lIns="91425" tIns="91425" rIns="91425" bIns="91425" anchor="t" anchorCtr="0">
            <a:spAutoFit/>
          </a:bodyPr>
          <a:lstStyle/>
          <a:p>
            <a:pPr lvl="0" rtl="0">
              <a:buNone/>
            </a:pPr>
            <a:r>
              <a:rPr lang="en"/>
              <a:t>- Life support is recommended if it relieves suffering, restores functioning, or enhances the quality of life. </a:t>
            </a:r>
          </a:p>
          <a:p>
            <a:pPr lvl="0" rtl="0">
              <a:buNone/>
            </a:pPr>
            <a:r>
              <a:rPr lang="en"/>
              <a:t>- Some say that this same treatment is harmful because it causes pain and prolongs the dying process.  </a:t>
            </a:r>
          </a:p>
          <a:p>
            <a:endParaRPr lang="en"/>
          </a:p>
        </p:txBody>
      </p:sp>
    </p:spTree>
  </p:cSld>
  <p:clrMapOvr>
    <a:masterClrMapping/>
  </p:clrMapOvr>
  <mc:AlternateContent xmlns:mc="http://schemas.openxmlformats.org/markup-compatibility/2006" xmlns:p14="http://schemas.microsoft.com/office/powerpoint/2010/main">
    <mc:Choice Requires="p14">
      <p:transition spd="slow">
        <p14:prism/>
      </p:transition>
    </mc:Choice>
    <mc:Fallback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Shape 105"/>
          <p:cNvSpPr txBox="1">
            <a:spLocks noGrp="1"/>
          </p:cNvSpPr>
          <p:nvPr>
            <p:ph type="title"/>
          </p:nvPr>
        </p:nvSpPr>
        <p:spPr>
          <a:xfrm>
            <a:off x="457200" y="274637"/>
            <a:ext cx="6879600" cy="1143000"/>
          </a:xfrm>
          <a:prstGeom prst="rect">
            <a:avLst/>
          </a:prstGeom>
          <a:solidFill>
            <a:srgbClr val="FF0000"/>
          </a:solidFill>
        </p:spPr>
        <p:txBody>
          <a:bodyPr lIns="91425" tIns="91425" rIns="91425" bIns="91425" anchor="b" anchorCtr="0">
            <a:spAutoFit/>
          </a:bodyPr>
          <a:lstStyle/>
          <a:p>
            <a:pPr>
              <a:buNone/>
            </a:pPr>
            <a:r>
              <a:rPr lang="en"/>
              <a:t>Cases of Life Support</a:t>
            </a:r>
          </a:p>
        </p:txBody>
      </p:sp>
      <p:sp>
        <p:nvSpPr>
          <p:cNvPr id="106" name="Shape 106"/>
          <p:cNvSpPr txBox="1">
            <a:spLocks noGrp="1"/>
          </p:cNvSpPr>
          <p:nvPr>
            <p:ph type="body" idx="1"/>
          </p:nvPr>
        </p:nvSpPr>
        <p:spPr>
          <a:xfrm>
            <a:off x="457200" y="1600200"/>
            <a:ext cx="8229600" cy="4840199"/>
          </a:xfrm>
          <a:prstGeom prst="rect">
            <a:avLst/>
          </a:prstGeom>
        </p:spPr>
        <p:txBody>
          <a:bodyPr lIns="91425" tIns="91425" rIns="91425" bIns="91425" anchor="t" anchorCtr="0">
            <a:spAutoFit/>
          </a:bodyPr>
          <a:lstStyle/>
          <a:p>
            <a:pPr lvl="0" rtl="0">
              <a:buNone/>
            </a:pPr>
            <a:r>
              <a:rPr lang="en"/>
              <a:t>- Natasha Richardson: After suffering from a head injury after falling while skiing, the actress was taken off of life support a few days later.  The decision was made by her family who did not want to see her suffer any longer.  </a:t>
            </a:r>
          </a:p>
          <a:p>
            <a:pPr>
              <a:buNone/>
            </a:pPr>
            <a:r>
              <a:rPr lang="en"/>
              <a:t>-The Terri Schiavo case- legal struggle lasting from 1998-2005.  </a:t>
            </a:r>
          </a:p>
        </p:txBody>
      </p:sp>
    </p:spTree>
  </p:cSld>
  <p:clrMapOvr>
    <a:masterClrMapping/>
  </p:clrMapOvr>
  <mc:AlternateContent xmlns:mc="http://schemas.openxmlformats.org/markup-compatibility/2006" xmlns:p14="http://schemas.microsoft.com/office/powerpoint/2010/main">
    <mc:Choice Requires="p14">
      <p:transition spd="slow">
        <p14:gallery dir="l"/>
      </p:transition>
    </mc:Choice>
    <mc:Fallback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Shape 111"/>
          <p:cNvSpPr txBox="1">
            <a:spLocks noGrp="1"/>
          </p:cNvSpPr>
          <p:nvPr>
            <p:ph type="title"/>
          </p:nvPr>
        </p:nvSpPr>
        <p:spPr>
          <a:xfrm>
            <a:off x="457200" y="274637"/>
            <a:ext cx="6879600" cy="1143000"/>
          </a:xfrm>
          <a:prstGeom prst="rect">
            <a:avLst/>
          </a:prstGeom>
          <a:solidFill>
            <a:srgbClr val="FF0000"/>
          </a:solidFill>
        </p:spPr>
        <p:txBody>
          <a:bodyPr lIns="91425" tIns="91425" rIns="91425" bIns="91425" anchor="b" anchorCtr="0">
            <a:spAutoFit/>
          </a:bodyPr>
          <a:lstStyle/>
          <a:p>
            <a:pPr>
              <a:buNone/>
            </a:pPr>
            <a:r>
              <a:rPr lang="en"/>
              <a:t>Cases of Life Support Cont.</a:t>
            </a:r>
          </a:p>
        </p:txBody>
      </p:sp>
      <p:sp>
        <p:nvSpPr>
          <p:cNvPr id="112" name="Shape 112"/>
          <p:cNvSpPr txBox="1">
            <a:spLocks noGrp="1"/>
          </p:cNvSpPr>
          <p:nvPr>
            <p:ph type="body" idx="1"/>
          </p:nvPr>
        </p:nvSpPr>
        <p:spPr>
          <a:xfrm>
            <a:off x="457200" y="1600200"/>
            <a:ext cx="8229600" cy="4840199"/>
          </a:xfrm>
          <a:prstGeom prst="rect">
            <a:avLst/>
          </a:prstGeom>
        </p:spPr>
        <p:txBody>
          <a:bodyPr lIns="91425" tIns="91425" rIns="91425" bIns="91425" anchor="t" anchorCtr="0">
            <a:spAutoFit/>
          </a:bodyPr>
          <a:lstStyle/>
          <a:p>
            <a:pPr lvl="0" rtl="0">
              <a:buNone/>
            </a:pPr>
            <a:r>
              <a:rPr lang="en" sz="3000"/>
              <a:t>-  A judge ordered that doctors can switch off a young boy's life-support system even though his very religious Christian parents pleaded for him to be kept alive in case of a miracle.  </a:t>
            </a:r>
          </a:p>
          <a:p>
            <a:pPr lvl="0" rtl="0">
              <a:buNone/>
            </a:pPr>
            <a:r>
              <a:rPr lang="en" sz="3000"/>
              <a:t>-  The boy was born prematurely and at 3 months old underwent a surgery to repair several holes in his heart.  </a:t>
            </a:r>
          </a:p>
          <a:p>
            <a:pPr lvl="0" rtl="0">
              <a:buNone/>
            </a:pPr>
            <a:r>
              <a:rPr lang="en" sz="3000"/>
              <a:t>-  After a month on the machine, doctors saw no improvement.  </a:t>
            </a:r>
          </a:p>
          <a:p>
            <a:pPr>
              <a:buNone/>
            </a:pPr>
            <a:r>
              <a:rPr lang="en" sz="3000"/>
              <a:t>- Doctors also revealed that the boy was vulnerable to infection.  </a:t>
            </a:r>
          </a:p>
        </p:txBody>
      </p:sp>
    </p:spTree>
  </p:cSld>
  <p:clrMapOvr>
    <a:masterClrMapping/>
  </p:clrMapOvr>
  <p:transition spd="slow">
    <p:push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Shape 117"/>
          <p:cNvSpPr txBox="1">
            <a:spLocks noGrp="1"/>
          </p:cNvSpPr>
          <p:nvPr>
            <p:ph type="title"/>
          </p:nvPr>
        </p:nvSpPr>
        <p:spPr>
          <a:xfrm>
            <a:off x="457200" y="274637"/>
            <a:ext cx="6879600" cy="811799"/>
          </a:xfrm>
          <a:prstGeom prst="rect">
            <a:avLst/>
          </a:prstGeom>
        </p:spPr>
        <p:txBody>
          <a:bodyPr lIns="91425" tIns="91425" rIns="91425" bIns="91425" anchor="b" anchorCtr="0">
            <a:spAutoFit/>
          </a:bodyPr>
          <a:lstStyle/>
          <a:p>
            <a:pPr>
              <a:buNone/>
            </a:pPr>
            <a:r>
              <a:rPr lang="en"/>
              <a:t>Church's View </a:t>
            </a:r>
          </a:p>
        </p:txBody>
      </p:sp>
      <p:sp>
        <p:nvSpPr>
          <p:cNvPr id="118" name="Shape 118"/>
          <p:cNvSpPr txBox="1">
            <a:spLocks noGrp="1"/>
          </p:cNvSpPr>
          <p:nvPr>
            <p:ph type="body" idx="1"/>
          </p:nvPr>
        </p:nvSpPr>
        <p:spPr>
          <a:xfrm>
            <a:off x="457200" y="1280803"/>
            <a:ext cx="8229600" cy="5561699"/>
          </a:xfrm>
          <a:prstGeom prst="rect">
            <a:avLst/>
          </a:prstGeom>
        </p:spPr>
        <p:txBody>
          <a:bodyPr lIns="91425" tIns="91425" rIns="91425" bIns="91425" anchor="t" anchorCtr="0">
            <a:spAutoFit/>
          </a:bodyPr>
          <a:lstStyle/>
          <a:p>
            <a:pPr marL="457200" lvl="0" indent="-431800" rtl="0">
              <a:buClr>
                <a:schemeClr val="lt1"/>
              </a:buClr>
              <a:buSzPct val="166666"/>
              <a:buFont typeface="Arial"/>
              <a:buChar char="•"/>
            </a:pPr>
            <a:r>
              <a:rPr lang="en"/>
              <a:t>The church believes that all ordinary means should be used in order to keep a person alive. Extraordinary means do not have to be used. </a:t>
            </a:r>
          </a:p>
          <a:p>
            <a:pPr marL="457200" lvl="0" indent="-431800" rtl="0">
              <a:buClr>
                <a:schemeClr val="lt1"/>
              </a:buClr>
              <a:buSzPct val="166666"/>
              <a:buFont typeface="Arial"/>
              <a:buChar char="•"/>
            </a:pPr>
            <a:r>
              <a:rPr lang="en"/>
              <a:t>Ordinary Means</a:t>
            </a:r>
          </a:p>
          <a:p>
            <a:pPr marL="914400" lvl="1" indent="-406400" rtl="0">
              <a:buClr>
                <a:schemeClr val="lt1"/>
              </a:buClr>
              <a:buSzPct val="87500"/>
              <a:buFont typeface="Courier New"/>
              <a:buChar char="o"/>
            </a:pPr>
            <a:r>
              <a:rPr lang="en"/>
              <a:t>considered to be medicines or treatments that will benefit the patient without excessive expenses, pain, or any other inconvenience.</a:t>
            </a:r>
          </a:p>
          <a:p>
            <a:pPr marL="457200" lvl="0" indent="-431800" rtl="0">
              <a:buClr>
                <a:schemeClr val="lt1"/>
              </a:buClr>
              <a:buSzPct val="166666"/>
              <a:buFont typeface="Arial"/>
              <a:buChar char="•"/>
            </a:pPr>
            <a:r>
              <a:rPr lang="en"/>
              <a:t>Extraordinary means </a:t>
            </a:r>
          </a:p>
          <a:p>
            <a:pPr marL="914400" lvl="1" indent="-406400" rtl="0">
              <a:buClr>
                <a:schemeClr val="lt1"/>
              </a:buClr>
              <a:buSzPct val="87500"/>
              <a:buFont typeface="Courier New"/>
              <a:buChar char="o"/>
            </a:pPr>
            <a:r>
              <a:rPr lang="en"/>
              <a:t>are medications and treatment that do not have a high chance of healing a patient. They usually are very costly and inflict much pain. </a:t>
            </a:r>
          </a:p>
        </p:txBody>
      </p:sp>
      <p:sp>
        <p:nvSpPr>
          <p:cNvPr id="119" name="Shape 119"/>
          <p:cNvSpPr txBox="1"/>
          <p:nvPr/>
        </p:nvSpPr>
        <p:spPr>
          <a:xfrm>
            <a:off x="993650" y="1372191"/>
            <a:ext cx="7511700" cy="1490400"/>
          </a:xfrm>
          <a:prstGeom prst="rect">
            <a:avLst/>
          </a:prstGeom>
          <a:noFill/>
        </p:spPr>
        <p:txBody>
          <a:bodyPr lIns="91425" tIns="91425" rIns="91425" bIns="91425" anchor="t" anchorCtr="0">
            <a:spAutoFit/>
          </a:bodyPr>
          <a:lstStyle/>
          <a:p>
            <a:endParaRP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Shape 124"/>
          <p:cNvSpPr txBox="1">
            <a:spLocks noGrp="1"/>
          </p:cNvSpPr>
          <p:nvPr>
            <p:ph type="title"/>
          </p:nvPr>
        </p:nvSpPr>
        <p:spPr>
          <a:xfrm>
            <a:off x="457200" y="274637"/>
            <a:ext cx="6879600" cy="1143000"/>
          </a:xfrm>
          <a:prstGeom prst="rect">
            <a:avLst/>
          </a:prstGeom>
        </p:spPr>
        <p:txBody>
          <a:bodyPr lIns="91425" tIns="91425" rIns="91425" bIns="91425" anchor="b" anchorCtr="0">
            <a:spAutoFit/>
          </a:bodyPr>
          <a:lstStyle/>
          <a:p>
            <a:pPr>
              <a:buNone/>
            </a:pPr>
            <a:r>
              <a:rPr lang="en"/>
              <a:t>Church's View cont. </a:t>
            </a:r>
          </a:p>
        </p:txBody>
      </p:sp>
      <p:sp>
        <p:nvSpPr>
          <p:cNvPr id="125" name="Shape 125"/>
          <p:cNvSpPr txBox="1">
            <a:spLocks noGrp="1"/>
          </p:cNvSpPr>
          <p:nvPr>
            <p:ph type="body" idx="1"/>
          </p:nvPr>
        </p:nvSpPr>
        <p:spPr>
          <a:xfrm>
            <a:off x="457200" y="1600200"/>
            <a:ext cx="8229600" cy="4840199"/>
          </a:xfrm>
          <a:prstGeom prst="rect">
            <a:avLst/>
          </a:prstGeom>
        </p:spPr>
        <p:txBody>
          <a:bodyPr lIns="91425" tIns="91425" rIns="91425" bIns="91425" anchor="t" anchorCtr="0">
            <a:spAutoFit/>
          </a:bodyPr>
          <a:lstStyle/>
          <a:p>
            <a:pPr marL="457200" lvl="0" indent="-419100" rtl="0">
              <a:buClr>
                <a:schemeClr val="lt1"/>
              </a:buClr>
              <a:buSzPct val="166666"/>
              <a:buFont typeface="Arial"/>
              <a:buChar char="•"/>
            </a:pPr>
            <a:r>
              <a:rPr lang="en" sz="3000"/>
              <a:t>There are disagreements in the church on the subject of life support. </a:t>
            </a:r>
          </a:p>
          <a:p>
            <a:pPr marL="457200" lvl="0" indent="-419100">
              <a:buClr>
                <a:schemeClr val="lt1"/>
              </a:buClr>
              <a:buSzPct val="166666"/>
              <a:buFont typeface="Arial"/>
              <a:buChar char="•"/>
            </a:pPr>
            <a:r>
              <a:rPr lang="en" sz="3000"/>
              <a:t>Some say that it is not ethical to "pull the plug" on someone. They feel as though any medical or nutritional help should not be taken from someone. Life should always be sustained. It is not morally right to not be given life support. However, if the life support is not helping the patient whatsoever then the support can be withdrawn. </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Shape 130"/>
          <p:cNvSpPr txBox="1">
            <a:spLocks noGrp="1"/>
          </p:cNvSpPr>
          <p:nvPr>
            <p:ph type="title"/>
          </p:nvPr>
        </p:nvSpPr>
        <p:spPr>
          <a:xfrm>
            <a:off x="457200" y="274637"/>
            <a:ext cx="6879600" cy="1143000"/>
          </a:xfrm>
          <a:prstGeom prst="rect">
            <a:avLst/>
          </a:prstGeom>
        </p:spPr>
        <p:txBody>
          <a:bodyPr lIns="91425" tIns="91425" rIns="91425" bIns="91425" anchor="b" anchorCtr="0">
            <a:spAutoFit/>
          </a:bodyPr>
          <a:lstStyle/>
          <a:p>
            <a:pPr>
              <a:buNone/>
            </a:pPr>
            <a:r>
              <a:rPr lang="en"/>
              <a:t>Church's View Cont. </a:t>
            </a:r>
          </a:p>
        </p:txBody>
      </p:sp>
      <p:sp>
        <p:nvSpPr>
          <p:cNvPr id="131" name="Shape 131"/>
          <p:cNvSpPr txBox="1">
            <a:spLocks noGrp="1"/>
          </p:cNvSpPr>
          <p:nvPr>
            <p:ph type="body" idx="1"/>
          </p:nvPr>
        </p:nvSpPr>
        <p:spPr>
          <a:xfrm>
            <a:off x="457200" y="1600200"/>
            <a:ext cx="8229600" cy="4840199"/>
          </a:xfrm>
          <a:prstGeom prst="rect">
            <a:avLst/>
          </a:prstGeom>
        </p:spPr>
        <p:txBody>
          <a:bodyPr lIns="91425" tIns="91425" rIns="91425" bIns="91425" anchor="t" anchorCtr="0">
            <a:spAutoFit/>
          </a:bodyPr>
          <a:lstStyle/>
          <a:p>
            <a:pPr marL="457200" lvl="0" indent="-419100">
              <a:buClr>
                <a:schemeClr val="lt1"/>
              </a:buClr>
              <a:buSzPct val="166666"/>
              <a:buFont typeface="Arial"/>
              <a:buChar char="•"/>
            </a:pPr>
            <a:r>
              <a:rPr lang="en" sz="3000"/>
              <a:t>Others feel as though life is highly valued but does not have to be sustained in all situations. .If a patient would die without help of life support, then they should receive the life support. These people believe that if a person is unable to fulfill life's purposes (happiness, fulfillment, and love of God and neighbors) while on life support, then it is not ethically an obligation to sustain that persons life. </a:t>
            </a:r>
          </a:p>
        </p:txBody>
      </p:sp>
    </p:spTree>
  </p:cSld>
  <p:clrMapOvr>
    <a:masterClrMapping/>
  </p:clrMapOvr>
  <p:transition spd="slow">
    <p:cut/>
  </p:transition>
</p:sld>
</file>

<file path=ppt/theme/theme1.xml><?xml version="1.0" encoding="utf-8"?>
<a:theme xmlns:a="http://schemas.openxmlformats.org/drawingml/2006/main">
  <a:themeElements>
    <a:clrScheme name="Custom 462">
      <a:dk1>
        <a:srgbClr val="000000"/>
      </a:dk1>
      <a:lt1>
        <a:srgbClr val="FFFFFF"/>
      </a:lt1>
      <a:dk2>
        <a:srgbClr val="1F497D"/>
      </a:dk2>
      <a:lt2>
        <a:srgbClr val="EEECE1"/>
      </a:lt2>
      <a:accent1>
        <a:srgbClr val="FFD80C"/>
      </a:accent1>
      <a:accent2>
        <a:srgbClr val="CD108C"/>
      </a:accent2>
      <a:accent3>
        <a:srgbClr val="0990DB"/>
      </a:accent3>
      <a:accent4>
        <a:srgbClr val="AAAAAA"/>
      </a:accent4>
      <a:accent5>
        <a:srgbClr val="C3F180"/>
      </a:accent5>
      <a:accent6>
        <a:srgbClr val="FF986D"/>
      </a:accent6>
      <a:hlink>
        <a:srgbClr val="ABABAB"/>
      </a:hlink>
      <a:folHlink>
        <a:srgbClr val="66666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1645</Words>
  <Application>Microsoft Office PowerPoint</Application>
  <PresentationFormat>On-screen Show (4:3)</PresentationFormat>
  <Paragraphs>103</Paragraphs>
  <Slides>26</Slides>
  <Notes>26</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
      <vt:lpstr>
Life Support</vt:lpstr>
      <vt:lpstr>What is Life Support?</vt:lpstr>
      <vt:lpstr>Medical Aspects</vt:lpstr>
      <vt:lpstr>What do doctors say?</vt:lpstr>
      <vt:lpstr>Cases of Life Support</vt:lpstr>
      <vt:lpstr>Cases of Life Support Cont.</vt:lpstr>
      <vt:lpstr>Church's View </vt:lpstr>
      <vt:lpstr>Church's View cont. </vt:lpstr>
      <vt:lpstr>Church's View Cont. </vt:lpstr>
      <vt:lpstr>Benefits of Life Support</vt:lpstr>
      <vt:lpstr>Benefits of Life Support Cont..</vt:lpstr>
      <vt:lpstr>Cons of Life Support</vt:lpstr>
      <vt:lpstr>Catholic Social Teachings</vt:lpstr>
      <vt:lpstr>PowerPoint Presentation</vt:lpstr>
      <vt:lpstr>PowerPoint Presentation</vt:lpstr>
      <vt:lpstr>PowerPoint Presentation</vt:lpstr>
      <vt:lpstr>PowerPoint Presentation</vt:lpstr>
      <vt:lpstr>Timeline</vt:lpstr>
      <vt:lpstr>Timeline</vt:lpstr>
      <vt:lpstr>Timeline</vt:lpstr>
      <vt:lpstr>Timeline</vt:lpstr>
      <vt:lpstr>Timeline</vt:lpstr>
      <vt:lpstr>Video clip of Euthanasia</vt:lpstr>
      <vt:lpstr>What is the right decision?</vt:lpstr>
      <vt:lpstr>Survey</vt:lpstr>
      <vt:lpstr>References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Life Support</dc:title>
  <cp:lastModifiedBy>Brianna</cp:lastModifiedBy>
  <cp:revision>1</cp:revision>
  <dcterms:modified xsi:type="dcterms:W3CDTF">2013-01-09T21:58:28Z</dcterms:modified>
</cp:coreProperties>
</file>